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F47B43-8F89-404D-B79E-9130040DED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2F8ADD-E260-433A-873F-094980C5C0AC}">
      <dgm:prSet phldrT="[Текст]" custT="1"/>
      <dgm:spPr/>
      <dgm:t>
        <a:bodyPr/>
        <a:lstStyle/>
        <a:p>
          <a:r>
            <a:rPr lang="ru-RU" sz="1800" dirty="0" smtClean="0"/>
            <a:t>ОБЕСПЕЧИТЬ СВОЕВРЕМЕННУЮ УБОРКУ ПОМЕЩЕНИЙ ОТ ПРОЛИТЫХ ЖИДКОСТЕЙ, ВЛАГИ, ГРЯЗИ И СНЕГА</a:t>
          </a:r>
          <a:endParaRPr lang="ru-RU" sz="1800" dirty="0"/>
        </a:p>
      </dgm:t>
    </dgm:pt>
    <dgm:pt modelId="{F9E9E579-A5A9-4FD0-8766-5692AB57598F}" type="parTrans" cxnId="{055E44D2-E762-416D-A836-0AD9A1F1B1F1}">
      <dgm:prSet/>
      <dgm:spPr/>
      <dgm:t>
        <a:bodyPr/>
        <a:lstStyle/>
        <a:p>
          <a:endParaRPr lang="ru-RU"/>
        </a:p>
      </dgm:t>
    </dgm:pt>
    <dgm:pt modelId="{17372017-98DC-4EF4-9EC6-329C707CFFB2}" type="sibTrans" cxnId="{055E44D2-E762-416D-A836-0AD9A1F1B1F1}">
      <dgm:prSet/>
      <dgm:spPr/>
      <dgm:t>
        <a:bodyPr/>
        <a:lstStyle/>
        <a:p>
          <a:endParaRPr lang="ru-RU"/>
        </a:p>
      </dgm:t>
    </dgm:pt>
    <dgm:pt modelId="{53B3267B-7657-43F4-979B-52AE48C8CF45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ГРАМОТНО ОБОРУДОВАТЬ ЗОНУ ВХОДА В ЗДАНИЕ, ПОМЕЩЕНИЕ (</a:t>
          </a:r>
          <a:r>
            <a:rPr lang="ru-RU" sz="1400" dirty="0" smtClean="0">
              <a:solidFill>
                <a:schemeClr val="bg1"/>
              </a:solidFill>
            </a:rPr>
            <a:t>нескользящее и грязезащитное покрытие, тепловая воздушная завеса, подогрев пола и т. д.</a:t>
          </a:r>
          <a:r>
            <a:rPr lang="ru-RU" sz="1800" dirty="0" smtClean="0">
              <a:solidFill>
                <a:schemeClr val="bg1"/>
              </a:solidFill>
            </a:rPr>
            <a:t>)</a:t>
          </a:r>
          <a:endParaRPr lang="ru-RU" sz="1800" dirty="0">
            <a:solidFill>
              <a:schemeClr val="bg1"/>
            </a:solidFill>
          </a:endParaRPr>
        </a:p>
      </dgm:t>
    </dgm:pt>
    <dgm:pt modelId="{CD52F628-6BD1-4CF1-8CE9-CF96883F097B}" type="parTrans" cxnId="{A0B10FF4-5118-432B-8F05-7922E46D0096}">
      <dgm:prSet/>
      <dgm:spPr/>
      <dgm:t>
        <a:bodyPr/>
        <a:lstStyle/>
        <a:p>
          <a:endParaRPr lang="ru-RU"/>
        </a:p>
      </dgm:t>
    </dgm:pt>
    <dgm:pt modelId="{37FB990A-5A52-414E-B672-74C4CEDCE60F}" type="sibTrans" cxnId="{A0B10FF4-5118-432B-8F05-7922E46D0096}">
      <dgm:prSet/>
      <dgm:spPr/>
      <dgm:t>
        <a:bodyPr/>
        <a:lstStyle/>
        <a:p>
          <a:endParaRPr lang="ru-RU"/>
        </a:p>
      </dgm:t>
    </dgm:pt>
    <dgm:pt modelId="{1D1077C1-158A-46B8-A9F9-4A77DCE2024E}">
      <dgm:prSet phldrT="[Текст]" custT="1"/>
      <dgm:spPr/>
      <dgm:t>
        <a:bodyPr/>
        <a:lstStyle/>
        <a:p>
          <a:r>
            <a:rPr lang="ru-RU" sz="1800" dirty="0" smtClean="0"/>
            <a:t>ИСПОЛЬЗОВАТЬ ПРЕДУПРЕЖДАЮЩИЕ ЗНАКИ (</a:t>
          </a:r>
          <a:r>
            <a:rPr lang="ru-RU" sz="1400" dirty="0" smtClean="0"/>
            <a:t>скользкий пол</a:t>
          </a:r>
          <a:r>
            <a:rPr lang="ru-RU" sz="1800" dirty="0" smtClean="0"/>
            <a:t>)</a:t>
          </a:r>
          <a:endParaRPr lang="ru-RU" sz="1800" dirty="0"/>
        </a:p>
      </dgm:t>
    </dgm:pt>
    <dgm:pt modelId="{A2EB1019-846E-4DD3-8D60-CA025A2285BE}" type="parTrans" cxnId="{D5EEDE63-460F-40D6-BD07-2351664B91C6}">
      <dgm:prSet/>
      <dgm:spPr/>
      <dgm:t>
        <a:bodyPr/>
        <a:lstStyle/>
        <a:p>
          <a:endParaRPr lang="ru-RU"/>
        </a:p>
      </dgm:t>
    </dgm:pt>
    <dgm:pt modelId="{35A2B191-C641-4B8C-8A3A-D95507EEE1AF}" type="sibTrans" cxnId="{D5EEDE63-460F-40D6-BD07-2351664B91C6}">
      <dgm:prSet/>
      <dgm:spPr/>
      <dgm:t>
        <a:bodyPr/>
        <a:lstStyle/>
        <a:p>
          <a:endParaRPr lang="ru-RU"/>
        </a:p>
      </dgm:t>
    </dgm:pt>
    <dgm:pt modelId="{112A69E0-0BAB-494C-80C2-62E0CB14A13E}">
      <dgm:prSet custT="1"/>
      <dgm:spPr/>
      <dgm:t>
        <a:bodyPr/>
        <a:lstStyle/>
        <a:p>
          <a:r>
            <a:rPr lang="ru-RU" sz="1800" dirty="0" smtClean="0"/>
            <a:t>ПРИОБРЕТАТЬ СПЕЦОБУВЬ С НЕСКОЛЬЗЯЩЕЙ ПОДОШВОЙ </a:t>
          </a:r>
          <a:endParaRPr lang="ru-RU" sz="1800" dirty="0"/>
        </a:p>
      </dgm:t>
    </dgm:pt>
    <dgm:pt modelId="{7109E3AE-BF87-4685-A9EE-1162B6C7DE88}" type="parTrans" cxnId="{CD846B0B-7BA8-4989-9EE5-F75D554C0E51}">
      <dgm:prSet/>
      <dgm:spPr/>
      <dgm:t>
        <a:bodyPr/>
        <a:lstStyle/>
        <a:p>
          <a:endParaRPr lang="ru-RU"/>
        </a:p>
      </dgm:t>
    </dgm:pt>
    <dgm:pt modelId="{3A9380ED-79AB-4970-BD1D-3306838322D7}" type="sibTrans" cxnId="{CD846B0B-7BA8-4989-9EE5-F75D554C0E51}">
      <dgm:prSet/>
      <dgm:spPr/>
      <dgm:t>
        <a:bodyPr/>
        <a:lstStyle/>
        <a:p>
          <a:endParaRPr lang="ru-RU"/>
        </a:p>
      </dgm:t>
    </dgm:pt>
    <dgm:pt modelId="{9CC6D082-29E4-4C80-B713-55F1BE45981B}" type="pres">
      <dgm:prSet presAssocID="{5BF47B43-8F89-404D-B79E-9130040DED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00B80D-041D-46E7-A8E7-9B982707CF07}" type="pres">
      <dgm:prSet presAssocID="{CE2F8ADD-E260-433A-873F-094980C5C0AC}" presName="parentText" presStyleLbl="node1" presStyleIdx="0" presStyleCnt="3" custLinFactY="-200000" custLinFactNeighborX="-1356" custLinFactNeighborY="-2975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32739-D5EE-4D9E-B9C7-8967385928C6}" type="pres">
      <dgm:prSet presAssocID="{CE2F8ADD-E260-433A-873F-094980C5C0AC}" presName="childText" presStyleLbl="revTx" presStyleIdx="0" presStyleCnt="1" custScaleY="109592" custLinFactNeighborX="0" custLinFactNeighborY="-8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BB107-E34A-4080-AF22-A2E88725ACF9}" type="pres">
      <dgm:prSet presAssocID="{1D1077C1-158A-46B8-A9F9-4A77DCE2024E}" presName="parentText" presStyleLbl="node1" presStyleIdx="1" presStyleCnt="3" custScaleY="81960" custLinFactNeighborX="0" custLinFactNeighborY="-72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8F3E9-BEFD-4C02-88EC-147715944F1C}" type="pres">
      <dgm:prSet presAssocID="{35A2B191-C641-4B8C-8A3A-D95507EEE1AF}" presName="spacer" presStyleCnt="0"/>
      <dgm:spPr/>
    </dgm:pt>
    <dgm:pt modelId="{981F6D30-46AB-4C41-B165-A906C58B4504}" type="pres">
      <dgm:prSet presAssocID="{112A69E0-0BAB-494C-80C2-62E0CB14A13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5E44D2-E762-416D-A836-0AD9A1F1B1F1}" srcId="{5BF47B43-8F89-404D-B79E-9130040DED45}" destId="{CE2F8ADD-E260-433A-873F-094980C5C0AC}" srcOrd="0" destOrd="0" parTransId="{F9E9E579-A5A9-4FD0-8766-5692AB57598F}" sibTransId="{17372017-98DC-4EF4-9EC6-329C707CFFB2}"/>
    <dgm:cxn modelId="{905EC85E-A6BD-437C-88D9-162CE40C4891}" type="presOf" srcId="{5BF47B43-8F89-404D-B79E-9130040DED45}" destId="{9CC6D082-29E4-4C80-B713-55F1BE45981B}" srcOrd="0" destOrd="0" presId="urn:microsoft.com/office/officeart/2005/8/layout/vList2"/>
    <dgm:cxn modelId="{CD846B0B-7BA8-4989-9EE5-F75D554C0E51}" srcId="{5BF47B43-8F89-404D-B79E-9130040DED45}" destId="{112A69E0-0BAB-494C-80C2-62E0CB14A13E}" srcOrd="2" destOrd="0" parTransId="{7109E3AE-BF87-4685-A9EE-1162B6C7DE88}" sibTransId="{3A9380ED-79AB-4970-BD1D-3306838322D7}"/>
    <dgm:cxn modelId="{D5EEDE63-460F-40D6-BD07-2351664B91C6}" srcId="{5BF47B43-8F89-404D-B79E-9130040DED45}" destId="{1D1077C1-158A-46B8-A9F9-4A77DCE2024E}" srcOrd="1" destOrd="0" parTransId="{A2EB1019-846E-4DD3-8D60-CA025A2285BE}" sibTransId="{35A2B191-C641-4B8C-8A3A-D95507EEE1AF}"/>
    <dgm:cxn modelId="{AFC71568-0C73-47D4-8F5A-67653A03565C}" type="presOf" srcId="{112A69E0-0BAB-494C-80C2-62E0CB14A13E}" destId="{981F6D30-46AB-4C41-B165-A906C58B4504}" srcOrd="0" destOrd="0" presId="urn:microsoft.com/office/officeart/2005/8/layout/vList2"/>
    <dgm:cxn modelId="{A9A2CC7D-A488-494F-8E8D-328E1C4C4A50}" type="presOf" srcId="{CE2F8ADD-E260-433A-873F-094980C5C0AC}" destId="{1500B80D-041D-46E7-A8E7-9B982707CF07}" srcOrd="0" destOrd="0" presId="urn:microsoft.com/office/officeart/2005/8/layout/vList2"/>
    <dgm:cxn modelId="{D4246964-BA88-4F8C-8D9B-6D1F697FDE7C}" type="presOf" srcId="{53B3267B-7657-43F4-979B-52AE48C8CF45}" destId="{D3832739-D5EE-4D9E-B9C7-8967385928C6}" srcOrd="0" destOrd="0" presId="urn:microsoft.com/office/officeart/2005/8/layout/vList2"/>
    <dgm:cxn modelId="{A0B10FF4-5118-432B-8F05-7922E46D0096}" srcId="{CE2F8ADD-E260-433A-873F-094980C5C0AC}" destId="{53B3267B-7657-43F4-979B-52AE48C8CF45}" srcOrd="0" destOrd="0" parTransId="{CD52F628-6BD1-4CF1-8CE9-CF96883F097B}" sibTransId="{37FB990A-5A52-414E-B672-74C4CEDCE60F}"/>
    <dgm:cxn modelId="{8732BC02-BFE6-499F-B78B-AAC16A969BFA}" type="presOf" srcId="{1D1077C1-158A-46B8-A9F9-4A77DCE2024E}" destId="{98DBB107-E34A-4080-AF22-A2E88725ACF9}" srcOrd="0" destOrd="0" presId="urn:microsoft.com/office/officeart/2005/8/layout/vList2"/>
    <dgm:cxn modelId="{3750A1A3-52B2-456D-8F8C-2CDDA381BDE5}" type="presParOf" srcId="{9CC6D082-29E4-4C80-B713-55F1BE45981B}" destId="{1500B80D-041D-46E7-A8E7-9B982707CF07}" srcOrd="0" destOrd="0" presId="urn:microsoft.com/office/officeart/2005/8/layout/vList2"/>
    <dgm:cxn modelId="{A6ED1B7C-BE77-42BD-8BF4-56B83F184843}" type="presParOf" srcId="{9CC6D082-29E4-4C80-B713-55F1BE45981B}" destId="{D3832739-D5EE-4D9E-B9C7-8967385928C6}" srcOrd="1" destOrd="0" presId="urn:microsoft.com/office/officeart/2005/8/layout/vList2"/>
    <dgm:cxn modelId="{7E81E134-FA72-4D63-A7FF-5B253EA18B40}" type="presParOf" srcId="{9CC6D082-29E4-4C80-B713-55F1BE45981B}" destId="{98DBB107-E34A-4080-AF22-A2E88725ACF9}" srcOrd="2" destOrd="0" presId="urn:microsoft.com/office/officeart/2005/8/layout/vList2"/>
    <dgm:cxn modelId="{88EF350A-A877-4C93-9E11-F58CBA62B37B}" type="presParOf" srcId="{9CC6D082-29E4-4C80-B713-55F1BE45981B}" destId="{5AD8F3E9-BEFD-4C02-88EC-147715944F1C}" srcOrd="3" destOrd="0" presId="urn:microsoft.com/office/officeart/2005/8/layout/vList2"/>
    <dgm:cxn modelId="{EFD801C0-EBD8-49F1-BF98-1875B025E6D3}" type="presParOf" srcId="{9CC6D082-29E4-4C80-B713-55F1BE45981B}" destId="{981F6D30-46AB-4C41-B165-A906C58B450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C25FA9A-4BDD-41F6-A6DC-009203B465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C84C2F-FB35-4D88-8FD1-5740B8F7DA18}">
      <dgm:prSet phldrT="[Текст]" custT="1"/>
      <dgm:spPr/>
      <dgm:t>
        <a:bodyPr/>
        <a:lstStyle/>
        <a:p>
          <a:r>
            <a:rPr lang="ru-RU" sz="1800" dirty="0" smtClean="0"/>
            <a:t>СЛЕДИТЕ ЗА ТЕМ, ЧТОБЫ КРАЯ НАПОЛЬНЫХ ПОКРЫТИЙ НЕ ТОРЧАЛИ НАРУЖУ, ТЩАТЕЛЬНО ЗАКРЕПЛЯЙТЕ КРАЯ И СТЫКИ</a:t>
          </a:r>
          <a:endParaRPr lang="ru-RU" sz="1800" dirty="0"/>
        </a:p>
      </dgm:t>
    </dgm:pt>
    <dgm:pt modelId="{186CE992-61AE-46F7-8709-1C7DE8CCF964}" type="parTrans" cxnId="{4FEACA5D-6B5C-4BBF-9F82-EFB9EE81D551}">
      <dgm:prSet/>
      <dgm:spPr/>
      <dgm:t>
        <a:bodyPr/>
        <a:lstStyle/>
        <a:p>
          <a:endParaRPr lang="ru-RU"/>
        </a:p>
      </dgm:t>
    </dgm:pt>
    <dgm:pt modelId="{6974BEB0-F76D-4017-8E49-592F4998DA73}" type="sibTrans" cxnId="{4FEACA5D-6B5C-4BBF-9F82-EFB9EE81D551}">
      <dgm:prSet/>
      <dgm:spPr/>
      <dgm:t>
        <a:bodyPr/>
        <a:lstStyle/>
        <a:p>
          <a:endParaRPr lang="ru-RU"/>
        </a:p>
      </dgm:t>
    </dgm:pt>
    <dgm:pt modelId="{9CD7C341-D920-47E8-8A63-4859B5FBC71F}">
      <dgm:prSet phldrT="[Текст]" phldr="1"/>
      <dgm:spPr/>
      <dgm:t>
        <a:bodyPr/>
        <a:lstStyle/>
        <a:p>
          <a:endParaRPr lang="ru-RU" dirty="0"/>
        </a:p>
      </dgm:t>
    </dgm:pt>
    <dgm:pt modelId="{16264BFE-4863-452F-B271-412F21EFEBB7}" type="parTrans" cxnId="{E2765F53-D361-4ADD-AB88-9926163791C2}">
      <dgm:prSet/>
      <dgm:spPr/>
      <dgm:t>
        <a:bodyPr/>
        <a:lstStyle/>
        <a:p>
          <a:endParaRPr lang="ru-RU"/>
        </a:p>
      </dgm:t>
    </dgm:pt>
    <dgm:pt modelId="{1C4EA3A0-5C60-4E80-ABC7-91B9ADCAF6B0}" type="sibTrans" cxnId="{E2765F53-D361-4ADD-AB88-9926163791C2}">
      <dgm:prSet/>
      <dgm:spPr/>
      <dgm:t>
        <a:bodyPr/>
        <a:lstStyle/>
        <a:p>
          <a:endParaRPr lang="ru-RU"/>
        </a:p>
      </dgm:t>
    </dgm:pt>
    <dgm:pt modelId="{0DCF3C16-7D84-4AED-A6D4-0EFD7A8A2F09}">
      <dgm:prSet phldrT="[Текст]" custT="1"/>
      <dgm:spPr/>
      <dgm:t>
        <a:bodyPr/>
        <a:lstStyle/>
        <a:p>
          <a:r>
            <a:rPr lang="ru-RU" sz="1800" dirty="0" smtClean="0"/>
            <a:t>В СЛУЧАЕ НАЛИЧИЯ ПРЕПЯТСТВИЯ В РАБОЧЕЙ ЗОНЕ, КОТОРОЕ НЕВОЗМОЖНО УБРАТЬ, ИСПОЛЬЗУЙТЕ ПРЕДУПРЕЖДАЮЩИЕ ЗНАКИ</a:t>
          </a:r>
          <a:endParaRPr lang="ru-RU" sz="1800" dirty="0"/>
        </a:p>
      </dgm:t>
    </dgm:pt>
    <dgm:pt modelId="{0C455120-DB92-461E-AA0C-E05BD316FE3F}" type="parTrans" cxnId="{D08E1BD0-C262-44F3-A137-EBF360A0AF86}">
      <dgm:prSet/>
      <dgm:spPr/>
      <dgm:t>
        <a:bodyPr/>
        <a:lstStyle/>
        <a:p>
          <a:endParaRPr lang="ru-RU"/>
        </a:p>
      </dgm:t>
    </dgm:pt>
    <dgm:pt modelId="{750F2BCB-93E5-4EF8-BD48-05C8927A691B}" type="sibTrans" cxnId="{D08E1BD0-C262-44F3-A137-EBF360A0AF86}">
      <dgm:prSet/>
      <dgm:spPr/>
      <dgm:t>
        <a:bodyPr/>
        <a:lstStyle/>
        <a:p>
          <a:endParaRPr lang="ru-RU"/>
        </a:p>
      </dgm:t>
    </dgm:pt>
    <dgm:pt modelId="{265B73A3-634A-4319-9B90-2C883D8FA129}">
      <dgm:prSet phldrT="[Текст]" phldr="1"/>
      <dgm:spPr/>
      <dgm:t>
        <a:bodyPr/>
        <a:lstStyle/>
        <a:p>
          <a:endParaRPr lang="ru-RU"/>
        </a:p>
      </dgm:t>
    </dgm:pt>
    <dgm:pt modelId="{34A13C62-5272-4AC5-8BA5-17E75BD12E5E}" type="parTrans" cxnId="{6D562B03-7096-4C46-BF78-36AACE199325}">
      <dgm:prSet/>
      <dgm:spPr/>
      <dgm:t>
        <a:bodyPr/>
        <a:lstStyle/>
        <a:p>
          <a:endParaRPr lang="ru-RU"/>
        </a:p>
      </dgm:t>
    </dgm:pt>
    <dgm:pt modelId="{32F63F3C-818E-4520-93CF-46A7366E3FF1}" type="sibTrans" cxnId="{6D562B03-7096-4C46-BF78-36AACE199325}">
      <dgm:prSet/>
      <dgm:spPr/>
      <dgm:t>
        <a:bodyPr/>
        <a:lstStyle/>
        <a:p>
          <a:endParaRPr lang="ru-RU"/>
        </a:p>
      </dgm:t>
    </dgm:pt>
    <dgm:pt modelId="{AAD52A38-6D55-4A1F-97D8-5E80000E4D5D}" type="pres">
      <dgm:prSet presAssocID="{AC25FA9A-4BDD-41F6-A6DC-009203B465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C0DBF0-6537-43D2-B4C3-B350838F866C}" type="pres">
      <dgm:prSet presAssocID="{67C84C2F-FB35-4D88-8FD1-5740B8F7DA18}" presName="parentText" presStyleLbl="node1" presStyleIdx="0" presStyleCnt="2" custScaleY="415991" custLinFactY="1467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03D76-AD52-493C-8BCC-1F42B9CA1DBC}" type="pres">
      <dgm:prSet presAssocID="{67C84C2F-FB35-4D88-8FD1-5740B8F7DA18}" presName="childText" presStyleLbl="revTx" presStyleIdx="0" presStyleCnt="2" custFlipVert="1" custScaleY="12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E79C5-0345-477B-A05E-F73925747C6E}" type="pres">
      <dgm:prSet presAssocID="{0DCF3C16-7D84-4AED-A6D4-0EFD7A8A2F09}" presName="parentText" presStyleLbl="node1" presStyleIdx="1" presStyleCnt="2" custScaleY="332717" custLinFactY="34733" custLinFactNeighborX="112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8348C-EA81-4C0E-9F10-16F01B796CD5}" type="pres">
      <dgm:prSet presAssocID="{0DCF3C16-7D84-4AED-A6D4-0EFD7A8A2F0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562B03-7096-4C46-BF78-36AACE199325}" srcId="{0DCF3C16-7D84-4AED-A6D4-0EFD7A8A2F09}" destId="{265B73A3-634A-4319-9B90-2C883D8FA129}" srcOrd="0" destOrd="0" parTransId="{34A13C62-5272-4AC5-8BA5-17E75BD12E5E}" sibTransId="{32F63F3C-818E-4520-93CF-46A7366E3FF1}"/>
    <dgm:cxn modelId="{E2765F53-D361-4ADD-AB88-9926163791C2}" srcId="{67C84C2F-FB35-4D88-8FD1-5740B8F7DA18}" destId="{9CD7C341-D920-47E8-8A63-4859B5FBC71F}" srcOrd="0" destOrd="0" parTransId="{16264BFE-4863-452F-B271-412F21EFEBB7}" sibTransId="{1C4EA3A0-5C60-4E80-ABC7-91B9ADCAF6B0}"/>
    <dgm:cxn modelId="{D08E1BD0-C262-44F3-A137-EBF360A0AF86}" srcId="{AC25FA9A-4BDD-41F6-A6DC-009203B465B4}" destId="{0DCF3C16-7D84-4AED-A6D4-0EFD7A8A2F09}" srcOrd="1" destOrd="0" parTransId="{0C455120-DB92-461E-AA0C-E05BD316FE3F}" sibTransId="{750F2BCB-93E5-4EF8-BD48-05C8927A691B}"/>
    <dgm:cxn modelId="{2FE85EB6-EEF5-4482-A27A-AFBEA0697445}" type="presOf" srcId="{AC25FA9A-4BDD-41F6-A6DC-009203B465B4}" destId="{AAD52A38-6D55-4A1F-97D8-5E80000E4D5D}" srcOrd="0" destOrd="0" presId="urn:microsoft.com/office/officeart/2005/8/layout/vList2"/>
    <dgm:cxn modelId="{4FEACA5D-6B5C-4BBF-9F82-EFB9EE81D551}" srcId="{AC25FA9A-4BDD-41F6-A6DC-009203B465B4}" destId="{67C84C2F-FB35-4D88-8FD1-5740B8F7DA18}" srcOrd="0" destOrd="0" parTransId="{186CE992-61AE-46F7-8709-1C7DE8CCF964}" sibTransId="{6974BEB0-F76D-4017-8E49-592F4998DA73}"/>
    <dgm:cxn modelId="{756D9467-374D-4845-AB57-613BDD56BDAA}" type="presOf" srcId="{9CD7C341-D920-47E8-8A63-4859B5FBC71F}" destId="{C8C03D76-AD52-493C-8BCC-1F42B9CA1DBC}" srcOrd="0" destOrd="0" presId="urn:microsoft.com/office/officeart/2005/8/layout/vList2"/>
    <dgm:cxn modelId="{3A629E82-06F1-4B3E-951F-302684110750}" type="presOf" srcId="{265B73A3-634A-4319-9B90-2C883D8FA129}" destId="{2318348C-EA81-4C0E-9F10-16F01B796CD5}" srcOrd="0" destOrd="0" presId="urn:microsoft.com/office/officeart/2005/8/layout/vList2"/>
    <dgm:cxn modelId="{93AF318F-7C4A-4CA7-B7C7-9DAF0F0362CD}" type="presOf" srcId="{67C84C2F-FB35-4D88-8FD1-5740B8F7DA18}" destId="{5BC0DBF0-6537-43D2-B4C3-B350838F866C}" srcOrd="0" destOrd="0" presId="urn:microsoft.com/office/officeart/2005/8/layout/vList2"/>
    <dgm:cxn modelId="{D6ED0723-1417-446E-BD89-853ECC887ABC}" type="presOf" srcId="{0DCF3C16-7D84-4AED-A6D4-0EFD7A8A2F09}" destId="{728E79C5-0345-477B-A05E-F73925747C6E}" srcOrd="0" destOrd="0" presId="urn:microsoft.com/office/officeart/2005/8/layout/vList2"/>
    <dgm:cxn modelId="{C1052FDA-8147-477A-A109-93B6539866B7}" type="presParOf" srcId="{AAD52A38-6D55-4A1F-97D8-5E80000E4D5D}" destId="{5BC0DBF0-6537-43D2-B4C3-B350838F866C}" srcOrd="0" destOrd="0" presId="urn:microsoft.com/office/officeart/2005/8/layout/vList2"/>
    <dgm:cxn modelId="{D74D6758-15D9-4342-94B5-46093D98469E}" type="presParOf" srcId="{AAD52A38-6D55-4A1F-97D8-5E80000E4D5D}" destId="{C8C03D76-AD52-493C-8BCC-1F42B9CA1DBC}" srcOrd="1" destOrd="0" presId="urn:microsoft.com/office/officeart/2005/8/layout/vList2"/>
    <dgm:cxn modelId="{5A60DCD5-E76E-49AC-844F-3D5C7658923A}" type="presParOf" srcId="{AAD52A38-6D55-4A1F-97D8-5E80000E4D5D}" destId="{728E79C5-0345-477B-A05E-F73925747C6E}" srcOrd="2" destOrd="0" presId="urn:microsoft.com/office/officeart/2005/8/layout/vList2"/>
    <dgm:cxn modelId="{9962E359-2F64-4ECF-BC87-010D036ED694}" type="presParOf" srcId="{AAD52A38-6D55-4A1F-97D8-5E80000E4D5D}" destId="{2318348C-EA81-4C0E-9F10-16F01B796CD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D6C1236-03B0-4689-A2D9-BA3F556623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5A56DB-C09D-4725-80D3-80EECEC5D81D}">
      <dgm:prSet phldrT="[Текст]" custT="1"/>
      <dgm:spPr/>
      <dgm:t>
        <a:bodyPr/>
        <a:lstStyle/>
        <a:p>
          <a:r>
            <a:rPr lang="ru-RU" sz="1800" dirty="0" smtClean="0"/>
            <a:t>ПРИ ОБНАРУЖЕНИИ ФАКТОРОВ СПОТЫКАНИЯ ПО ВОЗМОЖНОСТИ ПРИМИТЕ МЕРЫ ПО ИХ УСТРАНЕНИЮ И ПРЕДУПРЕДИТЕ ОБ ОПАСНОСТИ РУКОВОДСТВО И КОЛЛЕГ</a:t>
          </a:r>
          <a:endParaRPr lang="ru-RU" sz="1800" dirty="0"/>
        </a:p>
      </dgm:t>
    </dgm:pt>
    <dgm:pt modelId="{E1AA2EAB-9A7D-48A5-BC77-4B1FB35FA125}" type="parTrans" cxnId="{FF0AF2C8-AA54-4F2B-AB74-23CEDA4BDD06}">
      <dgm:prSet/>
      <dgm:spPr/>
      <dgm:t>
        <a:bodyPr/>
        <a:lstStyle/>
        <a:p>
          <a:endParaRPr lang="ru-RU"/>
        </a:p>
      </dgm:t>
    </dgm:pt>
    <dgm:pt modelId="{939AC483-3F65-4E3C-8CEA-456545A11342}" type="sibTrans" cxnId="{FF0AF2C8-AA54-4F2B-AB74-23CEDA4BDD06}">
      <dgm:prSet/>
      <dgm:spPr/>
      <dgm:t>
        <a:bodyPr/>
        <a:lstStyle/>
        <a:p>
          <a:endParaRPr lang="ru-RU"/>
        </a:p>
      </dgm:t>
    </dgm:pt>
    <dgm:pt modelId="{1E7EA89A-E614-488E-AE04-7A4B861366E8}">
      <dgm:prSet phldrT="[Текст]" phldr="1"/>
      <dgm:spPr/>
      <dgm:t>
        <a:bodyPr/>
        <a:lstStyle/>
        <a:p>
          <a:endParaRPr lang="ru-RU" dirty="0"/>
        </a:p>
      </dgm:t>
    </dgm:pt>
    <dgm:pt modelId="{E5462C83-E064-4F4D-8560-E08E6107098A}" type="parTrans" cxnId="{C0DB11A1-55A6-428E-9BEE-9D67BC1379B2}">
      <dgm:prSet/>
      <dgm:spPr/>
      <dgm:t>
        <a:bodyPr/>
        <a:lstStyle/>
        <a:p>
          <a:endParaRPr lang="ru-RU"/>
        </a:p>
      </dgm:t>
    </dgm:pt>
    <dgm:pt modelId="{30F7C0C3-4232-4FA5-907C-81E2E1464F69}" type="sibTrans" cxnId="{C0DB11A1-55A6-428E-9BEE-9D67BC1379B2}">
      <dgm:prSet/>
      <dgm:spPr/>
      <dgm:t>
        <a:bodyPr/>
        <a:lstStyle/>
        <a:p>
          <a:endParaRPr lang="ru-RU"/>
        </a:p>
      </dgm:t>
    </dgm:pt>
    <dgm:pt modelId="{05F75620-395A-44EE-9BD9-0573A5BFFBC3}">
      <dgm:prSet phldrT="[Текст]" custT="1"/>
      <dgm:spPr/>
      <dgm:t>
        <a:bodyPr/>
        <a:lstStyle/>
        <a:p>
          <a:r>
            <a:rPr lang="ru-RU" sz="1800" dirty="0" smtClean="0"/>
            <a:t>СМОТРИТЕ ПОД НОГИ!</a:t>
          </a:r>
        </a:p>
        <a:p>
          <a:r>
            <a:rPr lang="ru-RU" sz="1800" dirty="0" smtClean="0"/>
            <a:t>НЕ ПЕРЕНОСИТЕ ПРЕДМЕТЫ, ДЕРЖА ИХ ПЕРЕД СОБОЙ, ЗАГОРАЖИВАЯ ОБЗОР!</a:t>
          </a:r>
          <a:endParaRPr lang="ru-RU" sz="1800" dirty="0"/>
        </a:p>
      </dgm:t>
    </dgm:pt>
    <dgm:pt modelId="{673F8FA3-E5BF-4BE7-9909-42A89524F266}" type="parTrans" cxnId="{9510FD38-9496-49FE-8012-A90351100C66}">
      <dgm:prSet/>
      <dgm:spPr/>
      <dgm:t>
        <a:bodyPr/>
        <a:lstStyle/>
        <a:p>
          <a:endParaRPr lang="ru-RU"/>
        </a:p>
      </dgm:t>
    </dgm:pt>
    <dgm:pt modelId="{C11CD69C-C814-4FC6-97D3-0B64E69AB52E}" type="sibTrans" cxnId="{9510FD38-9496-49FE-8012-A90351100C66}">
      <dgm:prSet/>
      <dgm:spPr/>
      <dgm:t>
        <a:bodyPr/>
        <a:lstStyle/>
        <a:p>
          <a:endParaRPr lang="ru-RU"/>
        </a:p>
      </dgm:t>
    </dgm:pt>
    <dgm:pt modelId="{2237D4EA-F426-486F-95DA-20E3462DFB6C}">
      <dgm:prSet phldrT="[Текст]" phldr="1"/>
      <dgm:spPr/>
      <dgm:t>
        <a:bodyPr/>
        <a:lstStyle/>
        <a:p>
          <a:endParaRPr lang="ru-RU"/>
        </a:p>
      </dgm:t>
    </dgm:pt>
    <dgm:pt modelId="{D441F4DA-8CF7-4EE5-9ACB-055F302015A8}" type="parTrans" cxnId="{00F6106E-7137-405D-82C0-A64C52E2C835}">
      <dgm:prSet/>
      <dgm:spPr/>
      <dgm:t>
        <a:bodyPr/>
        <a:lstStyle/>
        <a:p>
          <a:endParaRPr lang="ru-RU"/>
        </a:p>
      </dgm:t>
    </dgm:pt>
    <dgm:pt modelId="{CC1FF5EE-1FEF-444F-B9C7-AA1E20D271A2}" type="sibTrans" cxnId="{00F6106E-7137-405D-82C0-A64C52E2C835}">
      <dgm:prSet/>
      <dgm:spPr/>
      <dgm:t>
        <a:bodyPr/>
        <a:lstStyle/>
        <a:p>
          <a:endParaRPr lang="ru-RU"/>
        </a:p>
      </dgm:t>
    </dgm:pt>
    <dgm:pt modelId="{CCE125E9-E2E0-4DE2-BBB9-8ED1809D5BDC}" type="pres">
      <dgm:prSet presAssocID="{1D6C1236-03B0-4689-A2D9-BA3F556623CD}" presName="linear" presStyleCnt="0">
        <dgm:presLayoutVars>
          <dgm:animLvl val="lvl"/>
          <dgm:resizeHandles val="exact"/>
        </dgm:presLayoutVars>
      </dgm:prSet>
      <dgm:spPr/>
    </dgm:pt>
    <dgm:pt modelId="{5197150A-2EC6-478D-AC48-3E58328BE957}" type="pres">
      <dgm:prSet presAssocID="{C95A56DB-C09D-4725-80D3-80EECEC5D81D}" presName="parentText" presStyleLbl="node1" presStyleIdx="0" presStyleCnt="2" custLinFactNeighborY="-7482">
        <dgm:presLayoutVars>
          <dgm:chMax val="0"/>
          <dgm:bulletEnabled val="1"/>
        </dgm:presLayoutVars>
      </dgm:prSet>
      <dgm:spPr/>
    </dgm:pt>
    <dgm:pt modelId="{A7CB884A-DC94-4056-A937-F4544B9C6694}" type="pres">
      <dgm:prSet presAssocID="{C95A56DB-C09D-4725-80D3-80EECEC5D81D}" presName="childText" presStyleLbl="revTx" presStyleIdx="0" presStyleCnt="2" custFlipVert="0" custScaleX="77487" custScaleY="6002">
        <dgm:presLayoutVars>
          <dgm:bulletEnabled val="1"/>
        </dgm:presLayoutVars>
      </dgm:prSet>
      <dgm:spPr/>
    </dgm:pt>
    <dgm:pt modelId="{A0BA5802-AF47-48F0-9243-D6C3240DBA69}" type="pres">
      <dgm:prSet presAssocID="{05F75620-395A-44EE-9BD9-0573A5BFFBC3}" presName="parentText" presStyleLbl="node1" presStyleIdx="1" presStyleCnt="2" custLinFactNeighborX="-2727" custLinFactNeighborY="79000">
        <dgm:presLayoutVars>
          <dgm:chMax val="0"/>
          <dgm:bulletEnabled val="1"/>
        </dgm:presLayoutVars>
      </dgm:prSet>
      <dgm:spPr/>
    </dgm:pt>
    <dgm:pt modelId="{0666D7DF-2207-4F9B-AF12-E38CE652F9E5}" type="pres">
      <dgm:prSet presAssocID="{05F75620-395A-44EE-9BD9-0573A5BFFBC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0F6106E-7137-405D-82C0-A64C52E2C835}" srcId="{05F75620-395A-44EE-9BD9-0573A5BFFBC3}" destId="{2237D4EA-F426-486F-95DA-20E3462DFB6C}" srcOrd="0" destOrd="0" parTransId="{D441F4DA-8CF7-4EE5-9ACB-055F302015A8}" sibTransId="{CC1FF5EE-1FEF-444F-B9C7-AA1E20D271A2}"/>
    <dgm:cxn modelId="{B5875803-7C8B-4304-84C8-8ED073E71AD0}" type="presOf" srcId="{05F75620-395A-44EE-9BD9-0573A5BFFBC3}" destId="{A0BA5802-AF47-48F0-9243-D6C3240DBA69}" srcOrd="0" destOrd="0" presId="urn:microsoft.com/office/officeart/2005/8/layout/vList2"/>
    <dgm:cxn modelId="{D5044EBD-B012-4C65-A0E6-F6BEC2C92034}" type="presOf" srcId="{C95A56DB-C09D-4725-80D3-80EECEC5D81D}" destId="{5197150A-2EC6-478D-AC48-3E58328BE957}" srcOrd="0" destOrd="0" presId="urn:microsoft.com/office/officeart/2005/8/layout/vList2"/>
    <dgm:cxn modelId="{721825BD-42EA-4C3F-AE13-952CDF2FBE62}" type="presOf" srcId="{1E7EA89A-E614-488E-AE04-7A4B861366E8}" destId="{A7CB884A-DC94-4056-A937-F4544B9C6694}" srcOrd="0" destOrd="0" presId="urn:microsoft.com/office/officeart/2005/8/layout/vList2"/>
    <dgm:cxn modelId="{FF0AF2C8-AA54-4F2B-AB74-23CEDA4BDD06}" srcId="{1D6C1236-03B0-4689-A2D9-BA3F556623CD}" destId="{C95A56DB-C09D-4725-80D3-80EECEC5D81D}" srcOrd="0" destOrd="0" parTransId="{E1AA2EAB-9A7D-48A5-BC77-4B1FB35FA125}" sibTransId="{939AC483-3F65-4E3C-8CEA-456545A11342}"/>
    <dgm:cxn modelId="{DA78494A-9086-40EF-8E9A-3E5C73DB2ADA}" type="presOf" srcId="{1D6C1236-03B0-4689-A2D9-BA3F556623CD}" destId="{CCE125E9-E2E0-4DE2-BBB9-8ED1809D5BDC}" srcOrd="0" destOrd="0" presId="urn:microsoft.com/office/officeart/2005/8/layout/vList2"/>
    <dgm:cxn modelId="{C0DB11A1-55A6-428E-9BEE-9D67BC1379B2}" srcId="{C95A56DB-C09D-4725-80D3-80EECEC5D81D}" destId="{1E7EA89A-E614-488E-AE04-7A4B861366E8}" srcOrd="0" destOrd="0" parTransId="{E5462C83-E064-4F4D-8560-E08E6107098A}" sibTransId="{30F7C0C3-4232-4FA5-907C-81E2E1464F69}"/>
    <dgm:cxn modelId="{9510FD38-9496-49FE-8012-A90351100C66}" srcId="{1D6C1236-03B0-4689-A2D9-BA3F556623CD}" destId="{05F75620-395A-44EE-9BD9-0573A5BFFBC3}" srcOrd="1" destOrd="0" parTransId="{673F8FA3-E5BF-4BE7-9909-42A89524F266}" sibTransId="{C11CD69C-C814-4FC6-97D3-0B64E69AB52E}"/>
    <dgm:cxn modelId="{41453E24-E3BF-4925-A16D-A8FB7AB90008}" type="presOf" srcId="{2237D4EA-F426-486F-95DA-20E3462DFB6C}" destId="{0666D7DF-2207-4F9B-AF12-E38CE652F9E5}" srcOrd="0" destOrd="0" presId="urn:microsoft.com/office/officeart/2005/8/layout/vList2"/>
    <dgm:cxn modelId="{9D32CE41-EF50-4B03-8AA5-E297897D3E11}" type="presParOf" srcId="{CCE125E9-E2E0-4DE2-BBB9-8ED1809D5BDC}" destId="{5197150A-2EC6-478D-AC48-3E58328BE957}" srcOrd="0" destOrd="0" presId="urn:microsoft.com/office/officeart/2005/8/layout/vList2"/>
    <dgm:cxn modelId="{4061C3BE-7E44-4A6B-85F2-A5B173EE20FF}" type="presParOf" srcId="{CCE125E9-E2E0-4DE2-BBB9-8ED1809D5BDC}" destId="{A7CB884A-DC94-4056-A937-F4544B9C6694}" srcOrd="1" destOrd="0" presId="urn:microsoft.com/office/officeart/2005/8/layout/vList2"/>
    <dgm:cxn modelId="{BAD1672B-42EF-41F1-978F-28CCE3913918}" type="presParOf" srcId="{CCE125E9-E2E0-4DE2-BBB9-8ED1809D5BDC}" destId="{A0BA5802-AF47-48F0-9243-D6C3240DBA69}" srcOrd="2" destOrd="0" presId="urn:microsoft.com/office/officeart/2005/8/layout/vList2"/>
    <dgm:cxn modelId="{28D8489E-F100-43EE-B4EA-79BA078E84CA}" type="presParOf" srcId="{CCE125E9-E2E0-4DE2-BBB9-8ED1809D5BDC}" destId="{0666D7DF-2207-4F9B-AF12-E38CE652F9E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E89D61C-E373-498D-8668-8284147A83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13003C-BBA9-4472-A3B2-27D65347E25E}">
      <dgm:prSet phldrT="[Текст]" custT="1"/>
      <dgm:spPr/>
      <dgm:t>
        <a:bodyPr/>
        <a:lstStyle/>
        <a:p>
          <a:r>
            <a:rPr lang="ru-RU" sz="1800" dirty="0" smtClean="0"/>
            <a:t>СОБЛЮДАЙТЕ ПОРЯДОК НА СВОИХ РАБОЧИХ МЕСТАХ, НЕ ОСТАВЛЯЙТЕ ИНСТРУМЕНТЫ, МАТЕРИАЛЫ НА ПУТЯХ ПЕРЕДВИЖЕНИЯ</a:t>
          </a:r>
          <a:endParaRPr lang="ru-RU" sz="1800" dirty="0"/>
        </a:p>
      </dgm:t>
    </dgm:pt>
    <dgm:pt modelId="{B3938A94-7277-43E5-B482-99E4E0FB9250}" type="parTrans" cxnId="{E01CB288-7B3E-414F-AA14-6108BB451643}">
      <dgm:prSet/>
      <dgm:spPr/>
      <dgm:t>
        <a:bodyPr/>
        <a:lstStyle/>
        <a:p>
          <a:endParaRPr lang="ru-RU"/>
        </a:p>
      </dgm:t>
    </dgm:pt>
    <dgm:pt modelId="{405B4569-98DD-4B64-BE1D-D0894CCA0351}" type="sibTrans" cxnId="{E01CB288-7B3E-414F-AA14-6108BB451643}">
      <dgm:prSet/>
      <dgm:spPr/>
      <dgm:t>
        <a:bodyPr/>
        <a:lstStyle/>
        <a:p>
          <a:endParaRPr lang="ru-RU"/>
        </a:p>
      </dgm:t>
    </dgm:pt>
    <dgm:pt modelId="{5D7566DF-2ECA-4E20-892D-D82359AE7707}">
      <dgm:prSet phldrT="[Текст]" phldr="1"/>
      <dgm:spPr/>
      <dgm:t>
        <a:bodyPr/>
        <a:lstStyle/>
        <a:p>
          <a:endParaRPr lang="ru-RU" dirty="0"/>
        </a:p>
      </dgm:t>
    </dgm:pt>
    <dgm:pt modelId="{B7AE64BD-4F73-49DC-AA0F-FB73A3E6D611}" type="parTrans" cxnId="{B21CAC72-6FA8-4ECB-A6B1-A1825EDDE477}">
      <dgm:prSet/>
      <dgm:spPr/>
      <dgm:t>
        <a:bodyPr/>
        <a:lstStyle/>
        <a:p>
          <a:endParaRPr lang="ru-RU"/>
        </a:p>
      </dgm:t>
    </dgm:pt>
    <dgm:pt modelId="{C796E55C-A162-433A-8668-6924EFF91AEE}" type="sibTrans" cxnId="{B21CAC72-6FA8-4ECB-A6B1-A1825EDDE477}">
      <dgm:prSet/>
      <dgm:spPr/>
      <dgm:t>
        <a:bodyPr/>
        <a:lstStyle/>
        <a:p>
          <a:endParaRPr lang="ru-RU"/>
        </a:p>
      </dgm:t>
    </dgm:pt>
    <dgm:pt modelId="{44221E60-2F49-448A-9D69-CE67EB0C62AF}">
      <dgm:prSet phldrT="[Текст]" custT="1"/>
      <dgm:spPr/>
      <dgm:t>
        <a:bodyPr/>
        <a:lstStyle/>
        <a:p>
          <a:r>
            <a:rPr lang="ru-RU" sz="1800" dirty="0" smtClean="0"/>
            <a:t>БУДЬТЕ ВНИМАТЕЛЬНЫ!</a:t>
          </a:r>
        </a:p>
        <a:p>
          <a:r>
            <a:rPr lang="ru-RU" sz="1800" dirty="0" smtClean="0"/>
            <a:t>НЕ ОТВЛЕКАЙТЕСЬ НА ЧТЕНИЕ ДОКУМЕНТОВ, РАЗГОВОРЫ И ПЕРЕПИСКУ ПО МОБИЛЬНОМУ ТЕЛЕФОНУ!</a:t>
          </a:r>
          <a:endParaRPr lang="ru-RU" sz="1800" dirty="0"/>
        </a:p>
      </dgm:t>
    </dgm:pt>
    <dgm:pt modelId="{21ABA36C-AA03-4158-85B6-4828B191EC3A}" type="parTrans" cxnId="{972767A8-8379-452B-90EF-CC6666A16AF6}">
      <dgm:prSet/>
      <dgm:spPr/>
      <dgm:t>
        <a:bodyPr/>
        <a:lstStyle/>
        <a:p>
          <a:endParaRPr lang="ru-RU"/>
        </a:p>
      </dgm:t>
    </dgm:pt>
    <dgm:pt modelId="{647A22A8-29A9-4852-8D83-9602F325EE0F}" type="sibTrans" cxnId="{972767A8-8379-452B-90EF-CC6666A16AF6}">
      <dgm:prSet/>
      <dgm:spPr/>
      <dgm:t>
        <a:bodyPr/>
        <a:lstStyle/>
        <a:p>
          <a:endParaRPr lang="ru-RU"/>
        </a:p>
      </dgm:t>
    </dgm:pt>
    <dgm:pt modelId="{A4D0D232-9FDE-47C4-A3A8-4998669CF1A3}">
      <dgm:prSet phldrT="[Текст]" phldr="1"/>
      <dgm:spPr/>
      <dgm:t>
        <a:bodyPr/>
        <a:lstStyle/>
        <a:p>
          <a:endParaRPr lang="ru-RU" dirty="0"/>
        </a:p>
      </dgm:t>
    </dgm:pt>
    <dgm:pt modelId="{3589C691-31B9-47E7-B125-1E28CC79FF53}" type="parTrans" cxnId="{1CB3BA69-D503-4F63-9A6D-6E2D58943383}">
      <dgm:prSet/>
      <dgm:spPr/>
      <dgm:t>
        <a:bodyPr/>
        <a:lstStyle/>
        <a:p>
          <a:endParaRPr lang="ru-RU"/>
        </a:p>
      </dgm:t>
    </dgm:pt>
    <dgm:pt modelId="{878BAE72-4ADF-4D41-9347-19BBB448408F}" type="sibTrans" cxnId="{1CB3BA69-D503-4F63-9A6D-6E2D58943383}">
      <dgm:prSet/>
      <dgm:spPr/>
      <dgm:t>
        <a:bodyPr/>
        <a:lstStyle/>
        <a:p>
          <a:endParaRPr lang="ru-RU"/>
        </a:p>
      </dgm:t>
    </dgm:pt>
    <dgm:pt modelId="{02EDFE70-EA88-4B59-BC38-1AF48714A3A9}" type="pres">
      <dgm:prSet presAssocID="{5E89D61C-E373-498D-8668-8284147A8310}" presName="linear" presStyleCnt="0">
        <dgm:presLayoutVars>
          <dgm:animLvl val="lvl"/>
          <dgm:resizeHandles val="exact"/>
        </dgm:presLayoutVars>
      </dgm:prSet>
      <dgm:spPr/>
    </dgm:pt>
    <dgm:pt modelId="{00AABD6C-C083-4FA9-B195-A090FAB64E45}" type="pres">
      <dgm:prSet presAssocID="{C913003C-BBA9-4472-A3B2-27D65347E25E}" presName="parentText" presStyleLbl="node1" presStyleIdx="0" presStyleCnt="2" custLinFactNeighborY="-11777">
        <dgm:presLayoutVars>
          <dgm:chMax val="0"/>
          <dgm:bulletEnabled val="1"/>
        </dgm:presLayoutVars>
      </dgm:prSet>
      <dgm:spPr/>
    </dgm:pt>
    <dgm:pt modelId="{CE5ADE35-E006-4A3A-AAFA-78939F543A61}" type="pres">
      <dgm:prSet presAssocID="{C913003C-BBA9-4472-A3B2-27D65347E25E}" presName="childText" presStyleLbl="revTx" presStyleIdx="0" presStyleCnt="2" custScaleY="4526">
        <dgm:presLayoutVars>
          <dgm:bulletEnabled val="1"/>
        </dgm:presLayoutVars>
      </dgm:prSet>
      <dgm:spPr/>
    </dgm:pt>
    <dgm:pt modelId="{EC68CE49-5194-478F-A453-A117EE843451}" type="pres">
      <dgm:prSet presAssocID="{44221E60-2F49-448A-9D69-CE67EB0C62AF}" presName="parentText" presStyleLbl="node1" presStyleIdx="1" presStyleCnt="2" custLinFactNeighborY="80866">
        <dgm:presLayoutVars>
          <dgm:chMax val="0"/>
          <dgm:bulletEnabled val="1"/>
        </dgm:presLayoutVars>
      </dgm:prSet>
      <dgm:spPr/>
    </dgm:pt>
    <dgm:pt modelId="{8768CFFC-A90A-4991-9626-6EE1596FD1A5}" type="pres">
      <dgm:prSet presAssocID="{44221E60-2F49-448A-9D69-CE67EB0C62A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8BDA5A3-EFA0-434D-957A-DD6591E3F17F}" type="presOf" srcId="{44221E60-2F49-448A-9D69-CE67EB0C62AF}" destId="{EC68CE49-5194-478F-A453-A117EE843451}" srcOrd="0" destOrd="0" presId="urn:microsoft.com/office/officeart/2005/8/layout/vList2"/>
    <dgm:cxn modelId="{B21CAC72-6FA8-4ECB-A6B1-A1825EDDE477}" srcId="{C913003C-BBA9-4472-A3B2-27D65347E25E}" destId="{5D7566DF-2ECA-4E20-892D-D82359AE7707}" srcOrd="0" destOrd="0" parTransId="{B7AE64BD-4F73-49DC-AA0F-FB73A3E6D611}" sibTransId="{C796E55C-A162-433A-8668-6924EFF91AEE}"/>
    <dgm:cxn modelId="{1CB3BA69-D503-4F63-9A6D-6E2D58943383}" srcId="{44221E60-2F49-448A-9D69-CE67EB0C62AF}" destId="{A4D0D232-9FDE-47C4-A3A8-4998669CF1A3}" srcOrd="0" destOrd="0" parTransId="{3589C691-31B9-47E7-B125-1E28CC79FF53}" sibTransId="{878BAE72-4ADF-4D41-9347-19BBB448408F}"/>
    <dgm:cxn modelId="{F8D618EA-3531-4328-9EB3-601DD6B781B3}" type="presOf" srcId="{5E89D61C-E373-498D-8668-8284147A8310}" destId="{02EDFE70-EA88-4B59-BC38-1AF48714A3A9}" srcOrd="0" destOrd="0" presId="urn:microsoft.com/office/officeart/2005/8/layout/vList2"/>
    <dgm:cxn modelId="{2CB65F12-1C08-444B-9E39-550D98AD5463}" type="presOf" srcId="{5D7566DF-2ECA-4E20-892D-D82359AE7707}" destId="{CE5ADE35-E006-4A3A-AAFA-78939F543A61}" srcOrd="0" destOrd="0" presId="urn:microsoft.com/office/officeart/2005/8/layout/vList2"/>
    <dgm:cxn modelId="{E01CB288-7B3E-414F-AA14-6108BB451643}" srcId="{5E89D61C-E373-498D-8668-8284147A8310}" destId="{C913003C-BBA9-4472-A3B2-27D65347E25E}" srcOrd="0" destOrd="0" parTransId="{B3938A94-7277-43E5-B482-99E4E0FB9250}" sibTransId="{405B4569-98DD-4B64-BE1D-D0894CCA0351}"/>
    <dgm:cxn modelId="{9544B35A-AB55-4567-B4DC-15152053E840}" type="presOf" srcId="{A4D0D232-9FDE-47C4-A3A8-4998669CF1A3}" destId="{8768CFFC-A90A-4991-9626-6EE1596FD1A5}" srcOrd="0" destOrd="0" presId="urn:microsoft.com/office/officeart/2005/8/layout/vList2"/>
    <dgm:cxn modelId="{972767A8-8379-452B-90EF-CC6666A16AF6}" srcId="{5E89D61C-E373-498D-8668-8284147A8310}" destId="{44221E60-2F49-448A-9D69-CE67EB0C62AF}" srcOrd="1" destOrd="0" parTransId="{21ABA36C-AA03-4158-85B6-4828B191EC3A}" sibTransId="{647A22A8-29A9-4852-8D83-9602F325EE0F}"/>
    <dgm:cxn modelId="{A8332871-4940-4573-BC66-B5861F10A49E}" type="presOf" srcId="{C913003C-BBA9-4472-A3B2-27D65347E25E}" destId="{00AABD6C-C083-4FA9-B195-A090FAB64E45}" srcOrd="0" destOrd="0" presId="urn:microsoft.com/office/officeart/2005/8/layout/vList2"/>
    <dgm:cxn modelId="{989C061E-02E6-4F71-BB97-404442F798E7}" type="presParOf" srcId="{02EDFE70-EA88-4B59-BC38-1AF48714A3A9}" destId="{00AABD6C-C083-4FA9-B195-A090FAB64E45}" srcOrd="0" destOrd="0" presId="urn:microsoft.com/office/officeart/2005/8/layout/vList2"/>
    <dgm:cxn modelId="{C96D8BFA-77BD-45A1-B793-7B59D3AFB691}" type="presParOf" srcId="{02EDFE70-EA88-4B59-BC38-1AF48714A3A9}" destId="{CE5ADE35-E006-4A3A-AAFA-78939F543A61}" srcOrd="1" destOrd="0" presId="urn:microsoft.com/office/officeart/2005/8/layout/vList2"/>
    <dgm:cxn modelId="{386461C2-0392-4EB5-AD10-10F4FDD62668}" type="presParOf" srcId="{02EDFE70-EA88-4B59-BC38-1AF48714A3A9}" destId="{EC68CE49-5194-478F-A453-A117EE843451}" srcOrd="2" destOrd="0" presId="urn:microsoft.com/office/officeart/2005/8/layout/vList2"/>
    <dgm:cxn modelId="{02DCBAD1-7F85-4BCB-89F9-5128C1B01E5F}" type="presParOf" srcId="{02EDFE70-EA88-4B59-BC38-1AF48714A3A9}" destId="{8768CFFC-A90A-4991-9626-6EE1596FD1A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808402-366E-4A3A-A233-0D36627DCE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A92E85-3AF8-4EE6-A7A9-54735DBDFE17}">
      <dgm:prSet phldrT="[Текст]" custT="1"/>
      <dgm:spPr/>
      <dgm:t>
        <a:bodyPr/>
        <a:lstStyle/>
        <a:p>
          <a:r>
            <a:rPr lang="ru-RU" sz="1800" dirty="0" smtClean="0"/>
            <a:t>ОРГАНИЗОВАТЬ ПРОВЕДЕНИЕ ИНСТРУКТАЖЕЙ С РАБОТНИКАМИ</a:t>
          </a:r>
          <a:endParaRPr lang="ru-RU" sz="1800" dirty="0"/>
        </a:p>
      </dgm:t>
    </dgm:pt>
    <dgm:pt modelId="{548114A5-7C9A-4FC1-96F5-8C83A706A3A2}" type="parTrans" cxnId="{060A77B4-10C2-46C9-B9AB-A945AF54DD58}">
      <dgm:prSet/>
      <dgm:spPr/>
      <dgm:t>
        <a:bodyPr/>
        <a:lstStyle/>
        <a:p>
          <a:endParaRPr lang="ru-RU"/>
        </a:p>
      </dgm:t>
    </dgm:pt>
    <dgm:pt modelId="{50ACCDEC-EFF4-4AF7-B1D9-C1E73B3AA6D2}" type="sibTrans" cxnId="{060A77B4-10C2-46C9-B9AB-A945AF54DD58}">
      <dgm:prSet/>
      <dgm:spPr/>
      <dgm:t>
        <a:bodyPr/>
        <a:lstStyle/>
        <a:p>
          <a:endParaRPr lang="ru-RU"/>
        </a:p>
      </dgm:t>
    </dgm:pt>
    <dgm:pt modelId="{F5449D65-6F75-4BE6-BA64-4C5B5530261F}">
      <dgm:prSet phldrT="[Текст]" phldr="1"/>
      <dgm:spPr/>
      <dgm:t>
        <a:bodyPr/>
        <a:lstStyle/>
        <a:p>
          <a:endParaRPr lang="ru-RU" dirty="0"/>
        </a:p>
      </dgm:t>
    </dgm:pt>
    <dgm:pt modelId="{B06A0281-5115-42FA-9AD7-8BDA9D9CE496}" type="parTrans" cxnId="{3BDB5D5A-37DE-4821-8A62-8E74606E29C7}">
      <dgm:prSet/>
      <dgm:spPr/>
      <dgm:t>
        <a:bodyPr/>
        <a:lstStyle/>
        <a:p>
          <a:endParaRPr lang="ru-RU"/>
        </a:p>
      </dgm:t>
    </dgm:pt>
    <dgm:pt modelId="{50B480F9-807F-480F-99A9-A93A99268307}" type="sibTrans" cxnId="{3BDB5D5A-37DE-4821-8A62-8E74606E29C7}">
      <dgm:prSet/>
      <dgm:spPr/>
      <dgm:t>
        <a:bodyPr/>
        <a:lstStyle/>
        <a:p>
          <a:endParaRPr lang="ru-RU"/>
        </a:p>
      </dgm:t>
    </dgm:pt>
    <dgm:pt modelId="{7272E742-1D11-4326-AD55-463C6516055F}">
      <dgm:prSet phldrT="[Текст]" custT="1"/>
      <dgm:spPr/>
      <dgm:t>
        <a:bodyPr/>
        <a:lstStyle/>
        <a:p>
          <a:r>
            <a:rPr lang="ru-RU" sz="1800" dirty="0" smtClean="0"/>
            <a:t>РАЗМЕЩАТЬ ИНФОРМАЦИЮ ПО ПРОФИЛАКТИКЕ ТРАВМИРОВАНИЯ В РЕЗУЛЬТАТЕ ПРОСКАЛЬЗЫВАНИЯ НА СТЕНДАХ ПО ОХРАНЕ ТРУДА</a:t>
          </a:r>
          <a:endParaRPr lang="ru-RU" sz="1800" dirty="0"/>
        </a:p>
      </dgm:t>
    </dgm:pt>
    <dgm:pt modelId="{8EC55EF9-FE62-4A6D-9AB5-45DB1504A44E}" type="parTrans" cxnId="{6DD928C9-E433-46CA-8F04-4B74B82164D3}">
      <dgm:prSet/>
      <dgm:spPr/>
      <dgm:t>
        <a:bodyPr/>
        <a:lstStyle/>
        <a:p>
          <a:endParaRPr lang="ru-RU"/>
        </a:p>
      </dgm:t>
    </dgm:pt>
    <dgm:pt modelId="{6807ECD6-3D87-488A-BDC8-47B957BA281F}" type="sibTrans" cxnId="{6DD928C9-E433-46CA-8F04-4B74B82164D3}">
      <dgm:prSet/>
      <dgm:spPr/>
      <dgm:t>
        <a:bodyPr/>
        <a:lstStyle/>
        <a:p>
          <a:endParaRPr lang="ru-RU"/>
        </a:p>
      </dgm:t>
    </dgm:pt>
    <dgm:pt modelId="{FB998111-F907-42B3-966F-9D79D66BDD9B}">
      <dgm:prSet phldrT="[Текст]" phldr="1"/>
      <dgm:spPr/>
      <dgm:t>
        <a:bodyPr/>
        <a:lstStyle/>
        <a:p>
          <a:endParaRPr lang="ru-RU"/>
        </a:p>
      </dgm:t>
    </dgm:pt>
    <dgm:pt modelId="{1E92B471-13DF-481F-831F-A8AC5D4E18F9}" type="parTrans" cxnId="{4DEEB8FB-8A25-477A-B282-41861FB6A381}">
      <dgm:prSet/>
      <dgm:spPr/>
      <dgm:t>
        <a:bodyPr/>
        <a:lstStyle/>
        <a:p>
          <a:endParaRPr lang="ru-RU"/>
        </a:p>
      </dgm:t>
    </dgm:pt>
    <dgm:pt modelId="{99BBD384-B60E-4426-B925-5C6B5A74C06F}" type="sibTrans" cxnId="{4DEEB8FB-8A25-477A-B282-41861FB6A381}">
      <dgm:prSet/>
      <dgm:spPr/>
      <dgm:t>
        <a:bodyPr/>
        <a:lstStyle/>
        <a:p>
          <a:endParaRPr lang="ru-RU"/>
        </a:p>
      </dgm:t>
    </dgm:pt>
    <dgm:pt modelId="{FC05EAFD-0357-400B-8C98-F9739AE52CF6}">
      <dgm:prSet custT="1"/>
      <dgm:spPr/>
      <dgm:t>
        <a:bodyPr/>
        <a:lstStyle/>
        <a:p>
          <a:r>
            <a:rPr lang="ru-RU" sz="1800" dirty="0" smtClean="0"/>
            <a:t> СВОЕВРЕМЕННО ПРОВОДИТЬ АНТИГОЛОЛЕДНУЮ ОБРАБОТКУ ТЕРРИТОРИИ</a:t>
          </a:r>
          <a:endParaRPr lang="ru-RU" sz="1800" dirty="0"/>
        </a:p>
      </dgm:t>
    </dgm:pt>
    <dgm:pt modelId="{1956FEB5-7A0A-46F3-90D8-C6641E34767F}" type="parTrans" cxnId="{13450A95-16E9-40B0-A5D0-4EEAADABCEE6}">
      <dgm:prSet/>
      <dgm:spPr/>
      <dgm:t>
        <a:bodyPr/>
        <a:lstStyle/>
        <a:p>
          <a:endParaRPr lang="ru-RU"/>
        </a:p>
      </dgm:t>
    </dgm:pt>
    <dgm:pt modelId="{784C2813-270E-4E6F-A1D1-9A15423E617D}" type="sibTrans" cxnId="{13450A95-16E9-40B0-A5D0-4EEAADABCEE6}">
      <dgm:prSet/>
      <dgm:spPr/>
      <dgm:t>
        <a:bodyPr/>
        <a:lstStyle/>
        <a:p>
          <a:endParaRPr lang="ru-RU"/>
        </a:p>
      </dgm:t>
    </dgm:pt>
    <dgm:pt modelId="{3E96356A-E043-4E3B-BF8F-CB8670621434}">
      <dgm:prSet custT="1"/>
      <dgm:spPr/>
      <dgm:t>
        <a:bodyPr/>
        <a:lstStyle/>
        <a:p>
          <a:r>
            <a:rPr lang="ru-RU" sz="1800" dirty="0" smtClean="0"/>
            <a:t>В ПРОИЗВОДСТВЕННЫХ ПОМЕЩЕНИЯХ, ГДЕ ЕСТЬ РИСК РОЗЛИВА ЖИДКОСТЕЙ, УСТАНОВИТЬ, СПЕЦИАЛЬНЫЕ РЕШЕТКИ, СНИЖАЮЩИЕ СКОЛЬЖЕНИЕ</a:t>
          </a:r>
          <a:endParaRPr lang="ru-RU" sz="1800" dirty="0"/>
        </a:p>
      </dgm:t>
    </dgm:pt>
    <dgm:pt modelId="{3FEAA640-F9DE-44E4-A8F5-E98AD34A8C54}" type="parTrans" cxnId="{995FA134-1829-4880-80CF-B85F73E0958F}">
      <dgm:prSet/>
      <dgm:spPr/>
      <dgm:t>
        <a:bodyPr/>
        <a:lstStyle/>
        <a:p>
          <a:endParaRPr lang="ru-RU"/>
        </a:p>
      </dgm:t>
    </dgm:pt>
    <dgm:pt modelId="{46E26566-57EC-4603-84CA-818F4595255E}" type="sibTrans" cxnId="{995FA134-1829-4880-80CF-B85F73E0958F}">
      <dgm:prSet/>
      <dgm:spPr/>
      <dgm:t>
        <a:bodyPr/>
        <a:lstStyle/>
        <a:p>
          <a:endParaRPr lang="ru-RU"/>
        </a:p>
      </dgm:t>
    </dgm:pt>
    <dgm:pt modelId="{4E922A0B-B77E-4E33-83EB-1B5B0BB50641}" type="pres">
      <dgm:prSet presAssocID="{06808402-366E-4A3A-A233-0D36627DCE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D3C6D8-2908-4FF1-A7C3-2685CA04E67D}" type="pres">
      <dgm:prSet presAssocID="{D6A92E85-3AF8-4EE6-A7A9-54735DBDFE17}" presName="parentText" presStyleLbl="node1" presStyleIdx="0" presStyleCnt="4" custScaleY="93043" custLinFactNeighborY="-400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0B915-87B6-4734-B47C-5FA89365DF15}" type="pres">
      <dgm:prSet presAssocID="{D6A92E85-3AF8-4EE6-A7A9-54735DBDFE1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F8A03-EDEE-408E-ABEF-F20B41DE2A01}" type="pres">
      <dgm:prSet presAssocID="{7272E742-1D11-4326-AD55-463C6516055F}" presName="parentText" presStyleLbl="node1" presStyleIdx="1" presStyleCnt="4" custLinFactNeighborY="-765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165CD-1968-4412-97C1-81379D850057}" type="pres">
      <dgm:prSet presAssocID="{7272E742-1D11-4326-AD55-463C6516055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12963-8ACC-4F6F-A937-91AFECB4812F}" type="pres">
      <dgm:prSet presAssocID="{FC05EAFD-0357-400B-8C98-F9739AE52CF6}" presName="parentText" presStyleLbl="node1" presStyleIdx="2" presStyleCnt="4" custScaleY="86452" custLinFactY="-495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3D611A-862D-4738-9BBF-595A6384F749}" type="pres">
      <dgm:prSet presAssocID="{784C2813-270E-4E6F-A1D1-9A15423E617D}" presName="spacer" presStyleCnt="0"/>
      <dgm:spPr/>
    </dgm:pt>
    <dgm:pt modelId="{5A02FCE0-67EC-4F85-A68B-6088B3E035CE}" type="pres">
      <dgm:prSet presAssocID="{3E96356A-E043-4E3B-BF8F-CB867062143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9D52CD-E1C9-4434-B99C-0A255BB2EDA9}" type="presOf" srcId="{FB998111-F907-42B3-966F-9D79D66BDD9B}" destId="{475165CD-1968-4412-97C1-81379D850057}" srcOrd="0" destOrd="0" presId="urn:microsoft.com/office/officeart/2005/8/layout/vList2"/>
    <dgm:cxn modelId="{4DEEB8FB-8A25-477A-B282-41861FB6A381}" srcId="{7272E742-1D11-4326-AD55-463C6516055F}" destId="{FB998111-F907-42B3-966F-9D79D66BDD9B}" srcOrd="0" destOrd="0" parTransId="{1E92B471-13DF-481F-831F-A8AC5D4E18F9}" sibTransId="{99BBD384-B60E-4426-B925-5C6B5A74C06F}"/>
    <dgm:cxn modelId="{A3EDB374-5460-4DE9-97D5-139F78A966FF}" type="presOf" srcId="{7272E742-1D11-4326-AD55-463C6516055F}" destId="{215F8A03-EDEE-408E-ABEF-F20B41DE2A01}" srcOrd="0" destOrd="0" presId="urn:microsoft.com/office/officeart/2005/8/layout/vList2"/>
    <dgm:cxn modelId="{995FA134-1829-4880-80CF-B85F73E0958F}" srcId="{06808402-366E-4A3A-A233-0D36627DCE7F}" destId="{3E96356A-E043-4E3B-BF8F-CB8670621434}" srcOrd="3" destOrd="0" parTransId="{3FEAA640-F9DE-44E4-A8F5-E98AD34A8C54}" sibTransId="{46E26566-57EC-4603-84CA-818F4595255E}"/>
    <dgm:cxn modelId="{3BDB5D5A-37DE-4821-8A62-8E74606E29C7}" srcId="{D6A92E85-3AF8-4EE6-A7A9-54735DBDFE17}" destId="{F5449D65-6F75-4BE6-BA64-4C5B5530261F}" srcOrd="0" destOrd="0" parTransId="{B06A0281-5115-42FA-9AD7-8BDA9D9CE496}" sibTransId="{50B480F9-807F-480F-99A9-A93A99268307}"/>
    <dgm:cxn modelId="{060A77B4-10C2-46C9-B9AB-A945AF54DD58}" srcId="{06808402-366E-4A3A-A233-0D36627DCE7F}" destId="{D6A92E85-3AF8-4EE6-A7A9-54735DBDFE17}" srcOrd="0" destOrd="0" parTransId="{548114A5-7C9A-4FC1-96F5-8C83A706A3A2}" sibTransId="{50ACCDEC-EFF4-4AF7-B1D9-C1E73B3AA6D2}"/>
    <dgm:cxn modelId="{C40837FE-3279-442B-9FC3-8DE46EAB31B4}" type="presOf" srcId="{F5449D65-6F75-4BE6-BA64-4C5B5530261F}" destId="{3F20B915-87B6-4734-B47C-5FA89365DF15}" srcOrd="0" destOrd="0" presId="urn:microsoft.com/office/officeart/2005/8/layout/vList2"/>
    <dgm:cxn modelId="{68075FCD-0368-49F0-8FFA-2E72ABB28AD1}" type="presOf" srcId="{06808402-366E-4A3A-A233-0D36627DCE7F}" destId="{4E922A0B-B77E-4E33-83EB-1B5B0BB50641}" srcOrd="0" destOrd="0" presId="urn:microsoft.com/office/officeart/2005/8/layout/vList2"/>
    <dgm:cxn modelId="{AF9BB203-82D0-4C6E-8F85-706E7E9F2F6C}" type="presOf" srcId="{FC05EAFD-0357-400B-8C98-F9739AE52CF6}" destId="{EB612963-8ACC-4F6F-A937-91AFECB4812F}" srcOrd="0" destOrd="0" presId="urn:microsoft.com/office/officeart/2005/8/layout/vList2"/>
    <dgm:cxn modelId="{6DD928C9-E433-46CA-8F04-4B74B82164D3}" srcId="{06808402-366E-4A3A-A233-0D36627DCE7F}" destId="{7272E742-1D11-4326-AD55-463C6516055F}" srcOrd="1" destOrd="0" parTransId="{8EC55EF9-FE62-4A6D-9AB5-45DB1504A44E}" sibTransId="{6807ECD6-3D87-488A-BDC8-47B957BA281F}"/>
    <dgm:cxn modelId="{74D597F3-67AF-44B5-9A52-C67DC1488266}" type="presOf" srcId="{D6A92E85-3AF8-4EE6-A7A9-54735DBDFE17}" destId="{5AD3C6D8-2908-4FF1-A7C3-2685CA04E67D}" srcOrd="0" destOrd="0" presId="urn:microsoft.com/office/officeart/2005/8/layout/vList2"/>
    <dgm:cxn modelId="{13450A95-16E9-40B0-A5D0-4EEAADABCEE6}" srcId="{06808402-366E-4A3A-A233-0D36627DCE7F}" destId="{FC05EAFD-0357-400B-8C98-F9739AE52CF6}" srcOrd="2" destOrd="0" parTransId="{1956FEB5-7A0A-46F3-90D8-C6641E34767F}" sibTransId="{784C2813-270E-4E6F-A1D1-9A15423E617D}"/>
    <dgm:cxn modelId="{F71BA0FC-354C-4935-8FCF-E53376637DDC}" type="presOf" srcId="{3E96356A-E043-4E3B-BF8F-CB8670621434}" destId="{5A02FCE0-67EC-4F85-A68B-6088B3E035CE}" srcOrd="0" destOrd="0" presId="urn:microsoft.com/office/officeart/2005/8/layout/vList2"/>
    <dgm:cxn modelId="{02EAD32E-544C-4092-A394-E3CA459F04A6}" type="presParOf" srcId="{4E922A0B-B77E-4E33-83EB-1B5B0BB50641}" destId="{5AD3C6D8-2908-4FF1-A7C3-2685CA04E67D}" srcOrd="0" destOrd="0" presId="urn:microsoft.com/office/officeart/2005/8/layout/vList2"/>
    <dgm:cxn modelId="{FA81C8BC-2704-4F3D-8329-8F85D0D7CCF0}" type="presParOf" srcId="{4E922A0B-B77E-4E33-83EB-1B5B0BB50641}" destId="{3F20B915-87B6-4734-B47C-5FA89365DF15}" srcOrd="1" destOrd="0" presId="urn:microsoft.com/office/officeart/2005/8/layout/vList2"/>
    <dgm:cxn modelId="{DB6E768C-C287-41CC-80CE-62514E4C35BF}" type="presParOf" srcId="{4E922A0B-B77E-4E33-83EB-1B5B0BB50641}" destId="{215F8A03-EDEE-408E-ABEF-F20B41DE2A01}" srcOrd="2" destOrd="0" presId="urn:microsoft.com/office/officeart/2005/8/layout/vList2"/>
    <dgm:cxn modelId="{7BE18F44-D79E-4A34-A732-D3CB7944A967}" type="presParOf" srcId="{4E922A0B-B77E-4E33-83EB-1B5B0BB50641}" destId="{475165CD-1968-4412-97C1-81379D850057}" srcOrd="3" destOrd="0" presId="urn:microsoft.com/office/officeart/2005/8/layout/vList2"/>
    <dgm:cxn modelId="{4BB84BE2-CD28-4EF1-8D58-1868AE7856D3}" type="presParOf" srcId="{4E922A0B-B77E-4E33-83EB-1B5B0BB50641}" destId="{EB612963-8ACC-4F6F-A937-91AFECB4812F}" srcOrd="4" destOrd="0" presId="urn:microsoft.com/office/officeart/2005/8/layout/vList2"/>
    <dgm:cxn modelId="{BFE82FE3-F590-4A55-84F7-73DCB31E50DF}" type="presParOf" srcId="{4E922A0B-B77E-4E33-83EB-1B5B0BB50641}" destId="{003D611A-862D-4738-9BBF-595A6384F749}" srcOrd="5" destOrd="0" presId="urn:microsoft.com/office/officeart/2005/8/layout/vList2"/>
    <dgm:cxn modelId="{FA9580AA-61E8-4F53-A557-8B2C350FAC8F}" type="presParOf" srcId="{4E922A0B-B77E-4E33-83EB-1B5B0BB50641}" destId="{5A02FCE0-67EC-4F85-A68B-6088B3E035C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F433E7-6B61-4A26-BCC3-29EC2ED399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CE3C02-E787-4EEE-A444-02C25B0B5C52}">
      <dgm:prSet phldrT="[Текст]" custT="1"/>
      <dgm:spPr/>
      <dgm:t>
        <a:bodyPr/>
        <a:lstStyle/>
        <a:p>
          <a:r>
            <a:rPr lang="ru-RU" sz="1800" dirty="0" smtClean="0"/>
            <a:t>ПРИ ОБНАРУЖЕНИИ ФАКТОРОВ СКОЛЬЖЕНИЯ ПО ВОЗМОЖНОСТИ ПРИМИТЕ МЕРЫ ПО ИХ УСТРАНЕНИЮ ИЛИ ПРЕДУПРЕДИТЕ О ПОТЕНЦИАЛЬНОЙ ОПАСНОСТИ СВОИХ КОЛЛЕГ ИСООБЩИТЕ РУКОВОДИТЕЛЮ</a:t>
          </a:r>
          <a:endParaRPr lang="ru-RU" sz="1800" dirty="0"/>
        </a:p>
      </dgm:t>
    </dgm:pt>
    <dgm:pt modelId="{C877F439-56D9-42EC-9D26-C37243185997}" type="parTrans" cxnId="{C68A8D55-F3C8-4CE3-8472-92B3C976461A}">
      <dgm:prSet/>
      <dgm:spPr/>
      <dgm:t>
        <a:bodyPr/>
        <a:lstStyle/>
        <a:p>
          <a:endParaRPr lang="ru-RU"/>
        </a:p>
      </dgm:t>
    </dgm:pt>
    <dgm:pt modelId="{952FFC3B-2987-419B-91F1-9E2D459D6B69}" type="sibTrans" cxnId="{C68A8D55-F3C8-4CE3-8472-92B3C976461A}">
      <dgm:prSet/>
      <dgm:spPr/>
      <dgm:t>
        <a:bodyPr/>
        <a:lstStyle/>
        <a:p>
          <a:endParaRPr lang="ru-RU"/>
        </a:p>
      </dgm:t>
    </dgm:pt>
    <dgm:pt modelId="{D6B07378-865C-4D74-8A30-5EA884D4FBD2}">
      <dgm:prSet phldrT="[Текст]" phldr="1"/>
      <dgm:spPr/>
      <dgm:t>
        <a:bodyPr/>
        <a:lstStyle/>
        <a:p>
          <a:endParaRPr lang="ru-RU"/>
        </a:p>
      </dgm:t>
    </dgm:pt>
    <dgm:pt modelId="{4B2D9747-7586-496B-8B27-E70D8809DEC8}" type="parTrans" cxnId="{849F5676-7BF9-4894-9FA9-9992386AFECB}">
      <dgm:prSet/>
      <dgm:spPr/>
      <dgm:t>
        <a:bodyPr/>
        <a:lstStyle/>
        <a:p>
          <a:endParaRPr lang="ru-RU"/>
        </a:p>
      </dgm:t>
    </dgm:pt>
    <dgm:pt modelId="{3900F2E3-72E0-421B-9612-26513B124881}" type="sibTrans" cxnId="{849F5676-7BF9-4894-9FA9-9992386AFECB}">
      <dgm:prSet/>
      <dgm:spPr/>
      <dgm:t>
        <a:bodyPr/>
        <a:lstStyle/>
        <a:p>
          <a:endParaRPr lang="ru-RU"/>
        </a:p>
      </dgm:t>
    </dgm:pt>
    <dgm:pt modelId="{C948AD64-452C-4ABA-BE26-C26C191EF150}">
      <dgm:prSet phldrT="[Текст]" custT="1"/>
      <dgm:spPr/>
      <dgm:t>
        <a:bodyPr/>
        <a:lstStyle/>
        <a:p>
          <a:r>
            <a:rPr lang="ru-RU" sz="1800" dirty="0" smtClean="0"/>
            <a:t>В СЛУЧАЕ ВЫПОЛНЕНИЯ РАБОТ ПО ВЛАЖНОЙ УБОРКЕ ПОЛОВ, ИСПОЛЬЗУЙТЕ ОЧИЩАЮЩИЕ СРЕДСТВАВ ПРЕДУСМОТРЕННОЙ КОНЦЕНТРАЦИИ</a:t>
          </a:r>
          <a:endParaRPr lang="ru-RU" sz="1800" dirty="0"/>
        </a:p>
      </dgm:t>
    </dgm:pt>
    <dgm:pt modelId="{F5187F1D-431F-4A40-A31E-55B583C64B17}" type="parTrans" cxnId="{CFE9B844-1C2D-4C52-9EC3-41BC158A1523}">
      <dgm:prSet/>
      <dgm:spPr/>
      <dgm:t>
        <a:bodyPr/>
        <a:lstStyle/>
        <a:p>
          <a:endParaRPr lang="ru-RU"/>
        </a:p>
      </dgm:t>
    </dgm:pt>
    <dgm:pt modelId="{FB511502-3A88-4C07-A61B-6A45061AD7AB}" type="sibTrans" cxnId="{CFE9B844-1C2D-4C52-9EC3-41BC158A1523}">
      <dgm:prSet/>
      <dgm:spPr/>
      <dgm:t>
        <a:bodyPr/>
        <a:lstStyle/>
        <a:p>
          <a:endParaRPr lang="ru-RU"/>
        </a:p>
      </dgm:t>
    </dgm:pt>
    <dgm:pt modelId="{014FE8C2-F674-43AD-B65E-DB45B269C972}">
      <dgm:prSet phldrT="[Текст]" phldr="1"/>
      <dgm:spPr/>
      <dgm:t>
        <a:bodyPr/>
        <a:lstStyle/>
        <a:p>
          <a:endParaRPr lang="ru-RU"/>
        </a:p>
      </dgm:t>
    </dgm:pt>
    <dgm:pt modelId="{F35C2FE5-71C0-4A7A-83F4-C763C3321383}" type="parTrans" cxnId="{28448F57-A9F5-4559-95E6-D5982DE7EBFB}">
      <dgm:prSet/>
      <dgm:spPr/>
      <dgm:t>
        <a:bodyPr/>
        <a:lstStyle/>
        <a:p>
          <a:endParaRPr lang="ru-RU"/>
        </a:p>
      </dgm:t>
    </dgm:pt>
    <dgm:pt modelId="{71009960-38AB-4C55-9798-A5ADDD9CB84A}" type="sibTrans" cxnId="{28448F57-A9F5-4559-95E6-D5982DE7EBFB}">
      <dgm:prSet/>
      <dgm:spPr/>
      <dgm:t>
        <a:bodyPr/>
        <a:lstStyle/>
        <a:p>
          <a:endParaRPr lang="ru-RU"/>
        </a:p>
      </dgm:t>
    </dgm:pt>
    <dgm:pt modelId="{A26317DB-E179-4CD4-806D-6388A569923B}" type="pres">
      <dgm:prSet presAssocID="{7FF433E7-6B61-4A26-BCC3-29EC2ED399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239AC2-6C45-4A46-89EF-156C385CFBA9}" type="pres">
      <dgm:prSet presAssocID="{C9CE3C02-E787-4EEE-A444-02C25B0B5C52}" presName="parentText" presStyleLbl="node1" presStyleIdx="0" presStyleCnt="2" custLinFactNeighborX="679" custLinFactNeighborY="894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D54AD-30FB-4798-9B0F-E1EAF254EF56}" type="pres">
      <dgm:prSet presAssocID="{C9CE3C02-E787-4EEE-A444-02C25B0B5C5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B8ABD-3309-4BD0-9562-3B0662189989}" type="pres">
      <dgm:prSet presAssocID="{C948AD64-452C-4ABA-BE26-C26C191EF150}" presName="parentText" presStyleLbl="node1" presStyleIdx="1" presStyleCnt="2" custLinFactY="27947" custLinFactNeighborX="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7B851-DA6D-4B22-82A9-489E23D8450D}" type="pres">
      <dgm:prSet presAssocID="{C948AD64-452C-4ABA-BE26-C26C191EF15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8895DF-6758-475C-99D4-A5775B0D24AC}" type="presOf" srcId="{C9CE3C02-E787-4EEE-A444-02C25B0B5C52}" destId="{8C239AC2-6C45-4A46-89EF-156C385CFBA9}" srcOrd="0" destOrd="0" presId="urn:microsoft.com/office/officeart/2005/8/layout/vList2"/>
    <dgm:cxn modelId="{A838CD7B-1C06-4BCB-B5F1-DC16FE0B0426}" type="presOf" srcId="{014FE8C2-F674-43AD-B65E-DB45B269C972}" destId="{C087B851-DA6D-4B22-82A9-489E23D8450D}" srcOrd="0" destOrd="0" presId="urn:microsoft.com/office/officeart/2005/8/layout/vList2"/>
    <dgm:cxn modelId="{50AD018E-2BD5-4EBE-8767-2C8B861FB957}" type="presOf" srcId="{7FF433E7-6B61-4A26-BCC3-29EC2ED39948}" destId="{A26317DB-E179-4CD4-806D-6388A569923B}" srcOrd="0" destOrd="0" presId="urn:microsoft.com/office/officeart/2005/8/layout/vList2"/>
    <dgm:cxn modelId="{C68A8D55-F3C8-4CE3-8472-92B3C976461A}" srcId="{7FF433E7-6B61-4A26-BCC3-29EC2ED39948}" destId="{C9CE3C02-E787-4EEE-A444-02C25B0B5C52}" srcOrd="0" destOrd="0" parTransId="{C877F439-56D9-42EC-9D26-C37243185997}" sibTransId="{952FFC3B-2987-419B-91F1-9E2D459D6B69}"/>
    <dgm:cxn modelId="{CFE9B844-1C2D-4C52-9EC3-41BC158A1523}" srcId="{7FF433E7-6B61-4A26-BCC3-29EC2ED39948}" destId="{C948AD64-452C-4ABA-BE26-C26C191EF150}" srcOrd="1" destOrd="0" parTransId="{F5187F1D-431F-4A40-A31E-55B583C64B17}" sibTransId="{FB511502-3A88-4C07-A61B-6A45061AD7AB}"/>
    <dgm:cxn modelId="{5636AFDC-9F9D-4F8B-89F0-C02950D5B834}" type="presOf" srcId="{C948AD64-452C-4ABA-BE26-C26C191EF150}" destId="{B5DB8ABD-3309-4BD0-9562-3B0662189989}" srcOrd="0" destOrd="0" presId="urn:microsoft.com/office/officeart/2005/8/layout/vList2"/>
    <dgm:cxn modelId="{0E73335F-0C7A-4B19-8D81-A8697B3DDFCB}" type="presOf" srcId="{D6B07378-865C-4D74-8A30-5EA884D4FBD2}" destId="{257D54AD-30FB-4798-9B0F-E1EAF254EF56}" srcOrd="0" destOrd="0" presId="urn:microsoft.com/office/officeart/2005/8/layout/vList2"/>
    <dgm:cxn modelId="{849F5676-7BF9-4894-9FA9-9992386AFECB}" srcId="{C9CE3C02-E787-4EEE-A444-02C25B0B5C52}" destId="{D6B07378-865C-4D74-8A30-5EA884D4FBD2}" srcOrd="0" destOrd="0" parTransId="{4B2D9747-7586-496B-8B27-E70D8809DEC8}" sibTransId="{3900F2E3-72E0-421B-9612-26513B124881}"/>
    <dgm:cxn modelId="{28448F57-A9F5-4559-95E6-D5982DE7EBFB}" srcId="{C948AD64-452C-4ABA-BE26-C26C191EF150}" destId="{014FE8C2-F674-43AD-B65E-DB45B269C972}" srcOrd="0" destOrd="0" parTransId="{F35C2FE5-71C0-4A7A-83F4-C763C3321383}" sibTransId="{71009960-38AB-4C55-9798-A5ADDD9CB84A}"/>
    <dgm:cxn modelId="{F1C5741F-607F-472C-8419-C64103CDCCB8}" type="presParOf" srcId="{A26317DB-E179-4CD4-806D-6388A569923B}" destId="{8C239AC2-6C45-4A46-89EF-156C385CFBA9}" srcOrd="0" destOrd="0" presId="urn:microsoft.com/office/officeart/2005/8/layout/vList2"/>
    <dgm:cxn modelId="{AD460654-5C04-4A28-8420-4E5FDF5FF7F5}" type="presParOf" srcId="{A26317DB-E179-4CD4-806D-6388A569923B}" destId="{257D54AD-30FB-4798-9B0F-E1EAF254EF56}" srcOrd="1" destOrd="0" presId="urn:microsoft.com/office/officeart/2005/8/layout/vList2"/>
    <dgm:cxn modelId="{A931D30E-4890-4E1C-A6BB-9784F44C56BC}" type="presParOf" srcId="{A26317DB-E179-4CD4-806D-6388A569923B}" destId="{B5DB8ABD-3309-4BD0-9562-3B0662189989}" srcOrd="2" destOrd="0" presId="urn:microsoft.com/office/officeart/2005/8/layout/vList2"/>
    <dgm:cxn modelId="{AAD5191E-3E53-447A-96DE-D92373755CD1}" type="presParOf" srcId="{A26317DB-E179-4CD4-806D-6388A569923B}" destId="{C087B851-DA6D-4B22-82A9-489E23D8450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F1204F-5C60-4DDA-9D80-002D309920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B9D848-41DB-4D87-8F95-07429E1A94BD}">
      <dgm:prSet phldrT="[Текст]" custT="1"/>
      <dgm:spPr/>
      <dgm:t>
        <a:bodyPr/>
        <a:lstStyle/>
        <a:p>
          <a:r>
            <a:rPr lang="ru-RU" sz="1800" dirty="0" smtClean="0"/>
            <a:t>В ГОЛОЛЕД НАДЕВАЙТЕ ОБУВЬ НА НИЗКОМ УСТОЙЧИВОМ КАБЛУКЕ С ТОЛСТОЙ РЕЛЬЕФНОЙ ПОДОШВОЙ</a:t>
          </a:r>
          <a:endParaRPr lang="ru-RU" sz="1800" dirty="0"/>
        </a:p>
      </dgm:t>
    </dgm:pt>
    <dgm:pt modelId="{9583FD33-6DE2-4365-A723-007BFAA1840E}" type="parTrans" cxnId="{9358C702-5D85-4F0B-83D5-6FF9EA0BF814}">
      <dgm:prSet/>
      <dgm:spPr/>
      <dgm:t>
        <a:bodyPr/>
        <a:lstStyle/>
        <a:p>
          <a:endParaRPr lang="ru-RU"/>
        </a:p>
      </dgm:t>
    </dgm:pt>
    <dgm:pt modelId="{FD2325CC-CA7B-4712-B835-CD5A7CC0E073}" type="sibTrans" cxnId="{9358C702-5D85-4F0B-83D5-6FF9EA0BF814}">
      <dgm:prSet/>
      <dgm:spPr/>
      <dgm:t>
        <a:bodyPr/>
        <a:lstStyle/>
        <a:p>
          <a:endParaRPr lang="ru-RU"/>
        </a:p>
      </dgm:t>
    </dgm:pt>
    <dgm:pt modelId="{5B83C1F8-AE5A-4F04-A551-D7FB93EA0F50}">
      <dgm:prSet phldrT="[Текст]" phldr="1"/>
      <dgm:spPr/>
      <dgm:t>
        <a:bodyPr/>
        <a:lstStyle/>
        <a:p>
          <a:endParaRPr lang="ru-RU" dirty="0"/>
        </a:p>
      </dgm:t>
    </dgm:pt>
    <dgm:pt modelId="{E2DCADF6-DCA3-4712-BBAB-AA13F50999B4}" type="parTrans" cxnId="{2195A3EE-E981-49CD-A7D4-8C68F90381DA}">
      <dgm:prSet/>
      <dgm:spPr/>
      <dgm:t>
        <a:bodyPr/>
        <a:lstStyle/>
        <a:p>
          <a:endParaRPr lang="ru-RU"/>
        </a:p>
      </dgm:t>
    </dgm:pt>
    <dgm:pt modelId="{6B1FC758-EAAE-40AC-B101-14DBB84452F7}" type="sibTrans" cxnId="{2195A3EE-E981-49CD-A7D4-8C68F90381DA}">
      <dgm:prSet/>
      <dgm:spPr/>
      <dgm:t>
        <a:bodyPr/>
        <a:lstStyle/>
        <a:p>
          <a:endParaRPr lang="ru-RU"/>
        </a:p>
      </dgm:t>
    </dgm:pt>
    <dgm:pt modelId="{8120208A-3553-48BF-B2E7-41519B699E75}">
      <dgm:prSet phldrT="[Текст]" custT="1"/>
      <dgm:spPr/>
      <dgm:t>
        <a:bodyPr/>
        <a:lstStyle/>
        <a:p>
          <a:r>
            <a:rPr lang="ru-RU" sz="1800" dirty="0" smtClean="0"/>
            <a:t>ВОЙДЯ В ПОМЕЩЕНИЕ, ОТРЯХИВАЙТЕ ОБУВЬ ОТ СНЕГА, ГРЯЗИ ИЛИ ПЕСКА, ВЫТИРАЙТЕ ОБУВЬ, ИСПОЛЬЗУЯ ГРЯЗЕЗАЩИТНЫЕ КОВРИКИ</a:t>
          </a:r>
          <a:endParaRPr lang="ru-RU" sz="1800" dirty="0"/>
        </a:p>
      </dgm:t>
    </dgm:pt>
    <dgm:pt modelId="{FAE64207-CC90-4B02-B32E-1BC99A4E0B05}" type="parTrans" cxnId="{67D1F39E-0567-4627-A37A-0F7258B4E953}">
      <dgm:prSet/>
      <dgm:spPr/>
      <dgm:t>
        <a:bodyPr/>
        <a:lstStyle/>
        <a:p>
          <a:endParaRPr lang="ru-RU"/>
        </a:p>
      </dgm:t>
    </dgm:pt>
    <dgm:pt modelId="{0EFB73F5-7DA6-41D2-A47D-C16885BB5354}" type="sibTrans" cxnId="{67D1F39E-0567-4627-A37A-0F7258B4E953}">
      <dgm:prSet/>
      <dgm:spPr/>
      <dgm:t>
        <a:bodyPr/>
        <a:lstStyle/>
        <a:p>
          <a:endParaRPr lang="ru-RU"/>
        </a:p>
      </dgm:t>
    </dgm:pt>
    <dgm:pt modelId="{344F7DEF-137B-45D2-9C12-034D0FDBE2B2}">
      <dgm:prSet phldrT="[Текст]" phldr="1"/>
      <dgm:spPr/>
      <dgm:t>
        <a:bodyPr/>
        <a:lstStyle/>
        <a:p>
          <a:endParaRPr lang="ru-RU" dirty="0"/>
        </a:p>
      </dgm:t>
    </dgm:pt>
    <dgm:pt modelId="{AA2EA839-06C7-40D2-A44C-AADE830D0E61}" type="parTrans" cxnId="{D6401E05-B9E3-4CDB-A1B6-9C67259B0E08}">
      <dgm:prSet/>
      <dgm:spPr/>
      <dgm:t>
        <a:bodyPr/>
        <a:lstStyle/>
        <a:p>
          <a:endParaRPr lang="ru-RU"/>
        </a:p>
      </dgm:t>
    </dgm:pt>
    <dgm:pt modelId="{02BD0963-5F10-4FB2-B073-0FBDD17642B2}" type="sibTrans" cxnId="{D6401E05-B9E3-4CDB-A1B6-9C67259B0E08}">
      <dgm:prSet/>
      <dgm:spPr/>
      <dgm:t>
        <a:bodyPr/>
        <a:lstStyle/>
        <a:p>
          <a:endParaRPr lang="ru-RU"/>
        </a:p>
      </dgm:t>
    </dgm:pt>
    <dgm:pt modelId="{5C596E13-A76A-4DAB-AD70-8F373D57EAA3}" type="pres">
      <dgm:prSet presAssocID="{76F1204F-5C60-4DDA-9D80-002D309920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A466E1-3CDA-42EA-AF7B-BE441D580F89}" type="pres">
      <dgm:prSet presAssocID="{F8B9D848-41DB-4D87-8F95-07429E1A94BD}" presName="parentText" presStyleLbl="node1" presStyleIdx="0" presStyleCnt="2" custScaleY="143879" custLinFactY="-21766" custLinFactNeighborX="-224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D1B37-EBF5-4491-825A-DC45B4E7F481}" type="pres">
      <dgm:prSet presAssocID="{F8B9D848-41DB-4D87-8F95-07429E1A94B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42442-F751-4DC5-B32B-C97004AE98B8}" type="pres">
      <dgm:prSet presAssocID="{8120208A-3553-48BF-B2E7-41519B699E75}" presName="parentText" presStyleLbl="node1" presStyleIdx="1" presStyleCnt="2" custScaleY="1164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3B557-9551-44F8-87DF-55777D3A3864}" type="pres">
      <dgm:prSet presAssocID="{8120208A-3553-48BF-B2E7-41519B699E7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F916F6-296E-4C62-BB65-2D1E6FD8CFAF}" type="presOf" srcId="{344F7DEF-137B-45D2-9C12-034D0FDBE2B2}" destId="{0723B557-9551-44F8-87DF-55777D3A3864}" srcOrd="0" destOrd="0" presId="urn:microsoft.com/office/officeart/2005/8/layout/vList2"/>
    <dgm:cxn modelId="{6623177C-1F1E-451E-9ED1-323866C6E4A1}" type="presOf" srcId="{F8B9D848-41DB-4D87-8F95-07429E1A94BD}" destId="{E1A466E1-3CDA-42EA-AF7B-BE441D580F89}" srcOrd="0" destOrd="0" presId="urn:microsoft.com/office/officeart/2005/8/layout/vList2"/>
    <dgm:cxn modelId="{3BBFB9AA-DD90-45BA-9987-FDDEAB814A94}" type="presOf" srcId="{76F1204F-5C60-4DDA-9D80-002D3099207A}" destId="{5C596E13-A76A-4DAB-AD70-8F373D57EAA3}" srcOrd="0" destOrd="0" presId="urn:microsoft.com/office/officeart/2005/8/layout/vList2"/>
    <dgm:cxn modelId="{18D0D866-96D0-400A-A4E1-AAE7AE2ECE36}" type="presOf" srcId="{8120208A-3553-48BF-B2E7-41519B699E75}" destId="{C3842442-F751-4DC5-B32B-C97004AE98B8}" srcOrd="0" destOrd="0" presId="urn:microsoft.com/office/officeart/2005/8/layout/vList2"/>
    <dgm:cxn modelId="{128AB745-FDE8-409D-AF2B-FD6CA601942E}" type="presOf" srcId="{5B83C1F8-AE5A-4F04-A551-D7FB93EA0F50}" destId="{93BD1B37-EBF5-4491-825A-DC45B4E7F481}" srcOrd="0" destOrd="0" presId="urn:microsoft.com/office/officeart/2005/8/layout/vList2"/>
    <dgm:cxn modelId="{9358C702-5D85-4F0B-83D5-6FF9EA0BF814}" srcId="{76F1204F-5C60-4DDA-9D80-002D3099207A}" destId="{F8B9D848-41DB-4D87-8F95-07429E1A94BD}" srcOrd="0" destOrd="0" parTransId="{9583FD33-6DE2-4365-A723-007BFAA1840E}" sibTransId="{FD2325CC-CA7B-4712-B835-CD5A7CC0E073}"/>
    <dgm:cxn modelId="{67D1F39E-0567-4627-A37A-0F7258B4E953}" srcId="{76F1204F-5C60-4DDA-9D80-002D3099207A}" destId="{8120208A-3553-48BF-B2E7-41519B699E75}" srcOrd="1" destOrd="0" parTransId="{FAE64207-CC90-4B02-B32E-1BC99A4E0B05}" sibTransId="{0EFB73F5-7DA6-41D2-A47D-C16885BB5354}"/>
    <dgm:cxn modelId="{2195A3EE-E981-49CD-A7D4-8C68F90381DA}" srcId="{F8B9D848-41DB-4D87-8F95-07429E1A94BD}" destId="{5B83C1F8-AE5A-4F04-A551-D7FB93EA0F50}" srcOrd="0" destOrd="0" parTransId="{E2DCADF6-DCA3-4712-BBAB-AA13F50999B4}" sibTransId="{6B1FC758-EAAE-40AC-B101-14DBB84452F7}"/>
    <dgm:cxn modelId="{D6401E05-B9E3-4CDB-A1B6-9C67259B0E08}" srcId="{8120208A-3553-48BF-B2E7-41519B699E75}" destId="{344F7DEF-137B-45D2-9C12-034D0FDBE2B2}" srcOrd="0" destOrd="0" parTransId="{AA2EA839-06C7-40D2-A44C-AADE830D0E61}" sibTransId="{02BD0963-5F10-4FB2-B073-0FBDD17642B2}"/>
    <dgm:cxn modelId="{3BF49CE3-2E1C-49CB-9F28-1F696D46DB54}" type="presParOf" srcId="{5C596E13-A76A-4DAB-AD70-8F373D57EAA3}" destId="{E1A466E1-3CDA-42EA-AF7B-BE441D580F89}" srcOrd="0" destOrd="0" presId="urn:microsoft.com/office/officeart/2005/8/layout/vList2"/>
    <dgm:cxn modelId="{000279B8-D2D4-4D8E-A37F-C266EF73F25E}" type="presParOf" srcId="{5C596E13-A76A-4DAB-AD70-8F373D57EAA3}" destId="{93BD1B37-EBF5-4491-825A-DC45B4E7F481}" srcOrd="1" destOrd="0" presId="urn:microsoft.com/office/officeart/2005/8/layout/vList2"/>
    <dgm:cxn modelId="{2F9C2ED0-0F97-472A-A8B4-CED3D010B20B}" type="presParOf" srcId="{5C596E13-A76A-4DAB-AD70-8F373D57EAA3}" destId="{C3842442-F751-4DC5-B32B-C97004AE98B8}" srcOrd="2" destOrd="0" presId="urn:microsoft.com/office/officeart/2005/8/layout/vList2"/>
    <dgm:cxn modelId="{5ADFD9B2-20F1-4B94-B05D-6D7FDB80B614}" type="presParOf" srcId="{5C596E13-A76A-4DAB-AD70-8F373D57EAA3}" destId="{0723B557-9551-44F8-87DF-55777D3A386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48E68C-3645-40DA-8566-16BE28BFAF0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CB2E74-78BA-424A-8A27-83D33ECFD33A}">
      <dgm:prSet phldrT="[Текст]" custT="1"/>
      <dgm:spPr/>
      <dgm:t>
        <a:bodyPr/>
        <a:lstStyle/>
        <a:p>
          <a:r>
            <a:rPr lang="ru-RU" sz="1800" dirty="0" smtClean="0"/>
            <a:t>ВНИМАТЕЛЬНО СМОТРИТЕ ПОД НОГИ ВО ВРЕМЯ ПЕРЕДВИЖЕНИЯ. СТАРАЙТЕСЬ ОБОЙТИ ОПАСНЫЕ МЕСТА. ВЫБИРАЙТЕ ОСВЯЩЕННЫЕ ПУТИ ПЕРЕДВИЖЕНИЯ</a:t>
          </a:r>
          <a:endParaRPr lang="ru-RU" sz="1800" dirty="0"/>
        </a:p>
      </dgm:t>
    </dgm:pt>
    <dgm:pt modelId="{F0AA10CE-6C2C-4E44-B3EC-9461E581A455}" type="parTrans" cxnId="{AB334B6B-ADD0-4AAA-B782-FD48BB018620}">
      <dgm:prSet/>
      <dgm:spPr/>
      <dgm:t>
        <a:bodyPr/>
        <a:lstStyle/>
        <a:p>
          <a:endParaRPr lang="ru-RU"/>
        </a:p>
      </dgm:t>
    </dgm:pt>
    <dgm:pt modelId="{A04E5056-F664-47A0-AD46-35BD49BA491A}" type="sibTrans" cxnId="{AB334B6B-ADD0-4AAA-B782-FD48BB018620}">
      <dgm:prSet/>
      <dgm:spPr/>
      <dgm:t>
        <a:bodyPr/>
        <a:lstStyle/>
        <a:p>
          <a:endParaRPr lang="ru-RU"/>
        </a:p>
      </dgm:t>
    </dgm:pt>
    <dgm:pt modelId="{490C07F6-B7CE-43B0-B0E9-4ABDBE7B9984}">
      <dgm:prSet phldrT="[Текст]" phldr="1"/>
      <dgm:spPr/>
      <dgm:t>
        <a:bodyPr/>
        <a:lstStyle/>
        <a:p>
          <a:endParaRPr lang="ru-RU" dirty="0"/>
        </a:p>
      </dgm:t>
    </dgm:pt>
    <dgm:pt modelId="{79631222-25EE-4AD7-A6E2-2F4A4084ACB3}" type="parTrans" cxnId="{B806831C-4DD1-423D-87BF-EF18B3EAE015}">
      <dgm:prSet/>
      <dgm:spPr/>
      <dgm:t>
        <a:bodyPr/>
        <a:lstStyle/>
        <a:p>
          <a:endParaRPr lang="ru-RU"/>
        </a:p>
      </dgm:t>
    </dgm:pt>
    <dgm:pt modelId="{8DD25060-2EB3-4868-8E94-56E38D0D1183}" type="sibTrans" cxnId="{B806831C-4DD1-423D-87BF-EF18B3EAE015}">
      <dgm:prSet/>
      <dgm:spPr/>
      <dgm:t>
        <a:bodyPr/>
        <a:lstStyle/>
        <a:p>
          <a:endParaRPr lang="ru-RU"/>
        </a:p>
      </dgm:t>
    </dgm:pt>
    <dgm:pt modelId="{5D1795BD-0DAE-449B-B4D3-E06217E88FD0}">
      <dgm:prSet phldrT="[Текст]" custT="1"/>
      <dgm:spPr/>
      <dgm:t>
        <a:bodyPr/>
        <a:lstStyle/>
        <a:p>
          <a:r>
            <a:rPr lang="ru-RU" sz="1800" dirty="0" smtClean="0"/>
            <a:t>ВО ВРЕМЯ ГОЛОЛЕДА СТАРАЙТЕСЬ ДВИГАТЬСЯ ПО МЕСТАМ, ПОСЫПАННЫМ ПЕСКОМ И СОЛЬЮ</a:t>
          </a:r>
          <a:endParaRPr lang="ru-RU" sz="1800" dirty="0"/>
        </a:p>
      </dgm:t>
    </dgm:pt>
    <dgm:pt modelId="{3DE5C1D7-F218-4E74-886F-2E14109F504F}" type="parTrans" cxnId="{DDA658EA-8256-4E33-9654-3BDFEE75064F}">
      <dgm:prSet/>
      <dgm:spPr/>
      <dgm:t>
        <a:bodyPr/>
        <a:lstStyle/>
        <a:p>
          <a:endParaRPr lang="ru-RU"/>
        </a:p>
      </dgm:t>
    </dgm:pt>
    <dgm:pt modelId="{1BF6C723-B94A-406F-8F0F-42BE75B37E00}" type="sibTrans" cxnId="{DDA658EA-8256-4E33-9654-3BDFEE75064F}">
      <dgm:prSet/>
      <dgm:spPr/>
      <dgm:t>
        <a:bodyPr/>
        <a:lstStyle/>
        <a:p>
          <a:endParaRPr lang="ru-RU"/>
        </a:p>
      </dgm:t>
    </dgm:pt>
    <dgm:pt modelId="{A2472AC1-FE68-4CEA-9E65-A11AC1063A7A}">
      <dgm:prSet phldrT="[Текст]" phldr="1"/>
      <dgm:spPr/>
      <dgm:t>
        <a:bodyPr/>
        <a:lstStyle/>
        <a:p>
          <a:endParaRPr lang="ru-RU"/>
        </a:p>
      </dgm:t>
    </dgm:pt>
    <dgm:pt modelId="{C0B071F6-871E-44E5-9AD5-C7C45FC6B54D}" type="parTrans" cxnId="{32CB7271-C964-41E3-94D2-BDFF6A0BA27C}">
      <dgm:prSet/>
      <dgm:spPr/>
      <dgm:t>
        <a:bodyPr/>
        <a:lstStyle/>
        <a:p>
          <a:endParaRPr lang="ru-RU"/>
        </a:p>
      </dgm:t>
    </dgm:pt>
    <dgm:pt modelId="{F8548E6E-02E4-4134-854A-10B3C7BA6709}" type="sibTrans" cxnId="{32CB7271-C964-41E3-94D2-BDFF6A0BA27C}">
      <dgm:prSet/>
      <dgm:spPr/>
      <dgm:t>
        <a:bodyPr/>
        <a:lstStyle/>
        <a:p>
          <a:endParaRPr lang="ru-RU"/>
        </a:p>
      </dgm:t>
    </dgm:pt>
    <dgm:pt modelId="{4590D75C-103E-4484-8258-7EC85613A38A}" type="pres">
      <dgm:prSet presAssocID="{B948E68C-3645-40DA-8566-16BE28BFAF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C4ED7E-E223-4A65-97EF-79B9535E174B}" type="pres">
      <dgm:prSet presAssocID="{5BCB2E74-78BA-424A-8A27-83D33ECFD33A}" presName="parentText" presStyleLbl="node1" presStyleIdx="0" presStyleCnt="2" custScaleY="132258" custLinFactY="1165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161AA-C592-4F34-A664-D74166E38ED7}" type="pres">
      <dgm:prSet presAssocID="{5BCB2E74-78BA-424A-8A27-83D33ECFD33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F7D04-4977-4C6A-B8C8-D14982D6A926}" type="pres">
      <dgm:prSet presAssocID="{5D1795BD-0DAE-449B-B4D3-E06217E88FD0}" presName="parentText" presStyleLbl="node1" presStyleIdx="1" presStyleCnt="2" custScaleY="146700" custLinFactY="5160" custLinFactNeighborX="-68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8F2E9-AA2F-4EE9-A4D7-CF2EC56BE0BE}" type="pres">
      <dgm:prSet presAssocID="{5D1795BD-0DAE-449B-B4D3-E06217E88FD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C65FEF-ED7F-4C07-92D7-B90F7B9BC177}" type="presOf" srcId="{B948E68C-3645-40DA-8566-16BE28BFAF0A}" destId="{4590D75C-103E-4484-8258-7EC85613A38A}" srcOrd="0" destOrd="0" presId="urn:microsoft.com/office/officeart/2005/8/layout/vList2"/>
    <dgm:cxn modelId="{56E1A67E-5549-4F79-9837-5093BFC5C462}" type="presOf" srcId="{A2472AC1-FE68-4CEA-9E65-A11AC1063A7A}" destId="{A0F8F2E9-AA2F-4EE9-A4D7-CF2EC56BE0BE}" srcOrd="0" destOrd="0" presId="urn:microsoft.com/office/officeart/2005/8/layout/vList2"/>
    <dgm:cxn modelId="{9EFB5484-D5D7-4FA6-B2B7-A5B6DD76F9BD}" type="presOf" srcId="{490C07F6-B7CE-43B0-B0E9-4ABDBE7B9984}" destId="{AF8161AA-C592-4F34-A664-D74166E38ED7}" srcOrd="0" destOrd="0" presId="urn:microsoft.com/office/officeart/2005/8/layout/vList2"/>
    <dgm:cxn modelId="{DDA658EA-8256-4E33-9654-3BDFEE75064F}" srcId="{B948E68C-3645-40DA-8566-16BE28BFAF0A}" destId="{5D1795BD-0DAE-449B-B4D3-E06217E88FD0}" srcOrd="1" destOrd="0" parTransId="{3DE5C1D7-F218-4E74-886F-2E14109F504F}" sibTransId="{1BF6C723-B94A-406F-8F0F-42BE75B37E00}"/>
    <dgm:cxn modelId="{B806831C-4DD1-423D-87BF-EF18B3EAE015}" srcId="{5BCB2E74-78BA-424A-8A27-83D33ECFD33A}" destId="{490C07F6-B7CE-43B0-B0E9-4ABDBE7B9984}" srcOrd="0" destOrd="0" parTransId="{79631222-25EE-4AD7-A6E2-2F4A4084ACB3}" sibTransId="{8DD25060-2EB3-4868-8E94-56E38D0D1183}"/>
    <dgm:cxn modelId="{3E879BEB-0913-47C5-B5D2-3E816048FE92}" type="presOf" srcId="{5D1795BD-0DAE-449B-B4D3-E06217E88FD0}" destId="{E07F7D04-4977-4C6A-B8C8-D14982D6A926}" srcOrd="0" destOrd="0" presId="urn:microsoft.com/office/officeart/2005/8/layout/vList2"/>
    <dgm:cxn modelId="{AB334B6B-ADD0-4AAA-B782-FD48BB018620}" srcId="{B948E68C-3645-40DA-8566-16BE28BFAF0A}" destId="{5BCB2E74-78BA-424A-8A27-83D33ECFD33A}" srcOrd="0" destOrd="0" parTransId="{F0AA10CE-6C2C-4E44-B3EC-9461E581A455}" sibTransId="{A04E5056-F664-47A0-AD46-35BD49BA491A}"/>
    <dgm:cxn modelId="{32CB7271-C964-41E3-94D2-BDFF6A0BA27C}" srcId="{5D1795BD-0DAE-449B-B4D3-E06217E88FD0}" destId="{A2472AC1-FE68-4CEA-9E65-A11AC1063A7A}" srcOrd="0" destOrd="0" parTransId="{C0B071F6-871E-44E5-9AD5-C7C45FC6B54D}" sibTransId="{F8548E6E-02E4-4134-854A-10B3C7BA6709}"/>
    <dgm:cxn modelId="{7989A1E9-B38C-4283-A0EE-3F7C0E69B3DE}" type="presOf" srcId="{5BCB2E74-78BA-424A-8A27-83D33ECFD33A}" destId="{E5C4ED7E-E223-4A65-97EF-79B9535E174B}" srcOrd="0" destOrd="0" presId="urn:microsoft.com/office/officeart/2005/8/layout/vList2"/>
    <dgm:cxn modelId="{409D4529-EAEA-49EE-A036-2DE6CDD94362}" type="presParOf" srcId="{4590D75C-103E-4484-8258-7EC85613A38A}" destId="{E5C4ED7E-E223-4A65-97EF-79B9535E174B}" srcOrd="0" destOrd="0" presId="urn:microsoft.com/office/officeart/2005/8/layout/vList2"/>
    <dgm:cxn modelId="{21D60D71-66A0-4FBC-92C4-718D91D01449}" type="presParOf" srcId="{4590D75C-103E-4484-8258-7EC85613A38A}" destId="{AF8161AA-C592-4F34-A664-D74166E38ED7}" srcOrd="1" destOrd="0" presId="urn:microsoft.com/office/officeart/2005/8/layout/vList2"/>
    <dgm:cxn modelId="{00EE15DB-1073-414E-BCD9-7DD3E22EE9F1}" type="presParOf" srcId="{4590D75C-103E-4484-8258-7EC85613A38A}" destId="{E07F7D04-4977-4C6A-B8C8-D14982D6A926}" srcOrd="2" destOrd="0" presId="urn:microsoft.com/office/officeart/2005/8/layout/vList2"/>
    <dgm:cxn modelId="{3794D915-195D-4549-BBD5-2F421AAF0944}" type="presParOf" srcId="{4590D75C-103E-4484-8258-7EC85613A38A}" destId="{A0F8F2E9-AA2F-4EE9-A4D7-CF2EC56BE0B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01A1E3-7703-4A96-972C-8EF467A5C0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087B57-925F-4258-84EA-17CFF8B67B89}">
      <dgm:prSet phldrT="[Текст]" custT="1"/>
      <dgm:spPr/>
      <dgm:t>
        <a:bodyPr/>
        <a:lstStyle/>
        <a:p>
          <a:r>
            <a:rPr lang="ru-RU" sz="1800" dirty="0" smtClean="0"/>
            <a:t>ПЕРЕД НАЧАЛОМ МЫТЬЯ ПОЛОВ УСТАНАВЛИВАЙТЕ ПРЕДУПРЕЖДАЮЩИЕ ЗНАКИ. САРАЙТЕСЬ ВЫТИРАТЬ ПОЛЫ НАСУХО</a:t>
          </a:r>
          <a:endParaRPr lang="ru-RU" sz="1800" dirty="0"/>
        </a:p>
      </dgm:t>
    </dgm:pt>
    <dgm:pt modelId="{269861BD-9CB4-43D9-9A77-8D8F69BB0523}" type="parTrans" cxnId="{6D87B1D0-6E39-41BC-A081-CBB33AB64F54}">
      <dgm:prSet/>
      <dgm:spPr/>
      <dgm:t>
        <a:bodyPr/>
        <a:lstStyle/>
        <a:p>
          <a:endParaRPr lang="ru-RU"/>
        </a:p>
      </dgm:t>
    </dgm:pt>
    <dgm:pt modelId="{0D018E52-8F95-44E7-B7BA-1936DCA63848}" type="sibTrans" cxnId="{6D87B1D0-6E39-41BC-A081-CBB33AB64F54}">
      <dgm:prSet/>
      <dgm:spPr/>
      <dgm:t>
        <a:bodyPr/>
        <a:lstStyle/>
        <a:p>
          <a:endParaRPr lang="ru-RU"/>
        </a:p>
      </dgm:t>
    </dgm:pt>
    <dgm:pt modelId="{D1EFBAF5-2983-4842-9363-823EC17B8A99}">
      <dgm:prSet phldrT="[Текст]" phldr="1"/>
      <dgm:spPr/>
      <dgm:t>
        <a:bodyPr/>
        <a:lstStyle/>
        <a:p>
          <a:endParaRPr lang="ru-RU"/>
        </a:p>
      </dgm:t>
    </dgm:pt>
    <dgm:pt modelId="{AC5F5B79-3679-405D-9E34-32EAC6CCD273}" type="parTrans" cxnId="{812649FD-DCE9-4D26-8F6E-FACCE55CA106}">
      <dgm:prSet/>
      <dgm:spPr/>
      <dgm:t>
        <a:bodyPr/>
        <a:lstStyle/>
        <a:p>
          <a:endParaRPr lang="ru-RU"/>
        </a:p>
      </dgm:t>
    </dgm:pt>
    <dgm:pt modelId="{11261C1C-22D5-40CC-A5FD-96D71638F2D0}" type="sibTrans" cxnId="{812649FD-DCE9-4D26-8F6E-FACCE55CA106}">
      <dgm:prSet/>
      <dgm:spPr/>
      <dgm:t>
        <a:bodyPr/>
        <a:lstStyle/>
        <a:p>
          <a:endParaRPr lang="ru-RU"/>
        </a:p>
      </dgm:t>
    </dgm:pt>
    <dgm:pt modelId="{B1CADFE3-F43F-4D78-B0F7-53920EF9893F}">
      <dgm:prSet phldrT="[Текст]" custT="1"/>
      <dgm:spPr/>
      <dgm:t>
        <a:bodyPr/>
        <a:lstStyle/>
        <a:p>
          <a:r>
            <a:rPr lang="ru-RU" sz="1800" dirty="0" smtClean="0"/>
            <a:t>ИСПОЛЬЗУЙТЕ ПРОТИВОСКОЛЬЗЯЩИЕ НАКЛАДКИ НА ОБУВЬ</a:t>
          </a:r>
          <a:endParaRPr lang="ru-RU" sz="1800" dirty="0"/>
        </a:p>
      </dgm:t>
    </dgm:pt>
    <dgm:pt modelId="{8C78B2ED-67BF-4B0F-9DB8-B3D2F52A3048}" type="parTrans" cxnId="{59B2E54E-35C2-4DC3-B7F5-6D7FD932E591}">
      <dgm:prSet/>
      <dgm:spPr/>
      <dgm:t>
        <a:bodyPr/>
        <a:lstStyle/>
        <a:p>
          <a:endParaRPr lang="ru-RU"/>
        </a:p>
      </dgm:t>
    </dgm:pt>
    <dgm:pt modelId="{2192D8B7-84C7-4DE5-BF57-70FC922E6E9E}" type="sibTrans" cxnId="{59B2E54E-35C2-4DC3-B7F5-6D7FD932E591}">
      <dgm:prSet/>
      <dgm:spPr/>
      <dgm:t>
        <a:bodyPr/>
        <a:lstStyle/>
        <a:p>
          <a:endParaRPr lang="ru-RU"/>
        </a:p>
      </dgm:t>
    </dgm:pt>
    <dgm:pt modelId="{E756CFC5-4188-4FF7-8601-686198437F82}">
      <dgm:prSet phldrT="[Текст]" phldr="1"/>
      <dgm:spPr/>
      <dgm:t>
        <a:bodyPr/>
        <a:lstStyle/>
        <a:p>
          <a:endParaRPr lang="ru-RU"/>
        </a:p>
      </dgm:t>
    </dgm:pt>
    <dgm:pt modelId="{97316CFF-2050-4940-B9A9-E4C0F5AA939D}" type="parTrans" cxnId="{36215B90-60C4-484D-A069-B4B4C10F504C}">
      <dgm:prSet/>
      <dgm:spPr/>
      <dgm:t>
        <a:bodyPr/>
        <a:lstStyle/>
        <a:p>
          <a:endParaRPr lang="ru-RU"/>
        </a:p>
      </dgm:t>
    </dgm:pt>
    <dgm:pt modelId="{1D83F8FB-4640-4FC0-826B-190E3EA32C07}" type="sibTrans" cxnId="{36215B90-60C4-484D-A069-B4B4C10F504C}">
      <dgm:prSet/>
      <dgm:spPr/>
      <dgm:t>
        <a:bodyPr/>
        <a:lstStyle/>
        <a:p>
          <a:endParaRPr lang="ru-RU"/>
        </a:p>
      </dgm:t>
    </dgm:pt>
    <dgm:pt modelId="{B501F674-39B7-4DD7-8A84-9788ABFEF9E6}" type="pres">
      <dgm:prSet presAssocID="{E401A1E3-7703-4A96-972C-8EF467A5C0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D819F-9739-4777-B245-24CE9174E11A}" type="pres">
      <dgm:prSet presAssocID="{F4087B57-925F-4258-84EA-17CFF8B67B89}" presName="parentText" presStyleLbl="node1" presStyleIdx="0" presStyleCnt="2" custScaleY="164115" custLinFactNeighborX="156" custLinFactNeighborY="569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D12B1-7DB7-4EC2-BFFD-834F8CF67DA0}" type="pres">
      <dgm:prSet presAssocID="{F4087B57-925F-4258-84EA-17CFF8B67B8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7447F-6BC0-4B98-B67D-D05BA4FB50AC}" type="pres">
      <dgm:prSet presAssocID="{B1CADFE3-F43F-4D78-B0F7-53920EF9893F}" presName="parentText" presStyleLbl="node1" presStyleIdx="1" presStyleCnt="2" custScaleY="195726" custLinFactY="983" custLinFactNeighborX="15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B5D0A-D7CA-4779-A0C7-9FA4981CD508}" type="pres">
      <dgm:prSet presAssocID="{B1CADFE3-F43F-4D78-B0F7-53920EF9893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18FCD0-D9B4-4DF6-82EA-6B0B8467992C}" type="presOf" srcId="{B1CADFE3-F43F-4D78-B0F7-53920EF9893F}" destId="{0327447F-6BC0-4B98-B67D-D05BA4FB50AC}" srcOrd="0" destOrd="0" presId="urn:microsoft.com/office/officeart/2005/8/layout/vList2"/>
    <dgm:cxn modelId="{59B2E54E-35C2-4DC3-B7F5-6D7FD932E591}" srcId="{E401A1E3-7703-4A96-972C-8EF467A5C036}" destId="{B1CADFE3-F43F-4D78-B0F7-53920EF9893F}" srcOrd="1" destOrd="0" parTransId="{8C78B2ED-67BF-4B0F-9DB8-B3D2F52A3048}" sibTransId="{2192D8B7-84C7-4DE5-BF57-70FC922E6E9E}"/>
    <dgm:cxn modelId="{6D87B1D0-6E39-41BC-A081-CBB33AB64F54}" srcId="{E401A1E3-7703-4A96-972C-8EF467A5C036}" destId="{F4087B57-925F-4258-84EA-17CFF8B67B89}" srcOrd="0" destOrd="0" parTransId="{269861BD-9CB4-43D9-9A77-8D8F69BB0523}" sibTransId="{0D018E52-8F95-44E7-B7BA-1936DCA63848}"/>
    <dgm:cxn modelId="{A2C1561D-EFC3-4343-89DB-A04C6C343907}" type="presOf" srcId="{E401A1E3-7703-4A96-972C-8EF467A5C036}" destId="{B501F674-39B7-4DD7-8A84-9788ABFEF9E6}" srcOrd="0" destOrd="0" presId="urn:microsoft.com/office/officeart/2005/8/layout/vList2"/>
    <dgm:cxn modelId="{72DAE7C2-FEE1-4514-9F88-97D617CEE0E8}" type="presOf" srcId="{E756CFC5-4188-4FF7-8601-686198437F82}" destId="{09BB5D0A-D7CA-4779-A0C7-9FA4981CD508}" srcOrd="0" destOrd="0" presId="urn:microsoft.com/office/officeart/2005/8/layout/vList2"/>
    <dgm:cxn modelId="{A624F351-5D44-4061-85FC-BF575D98045E}" type="presOf" srcId="{F4087B57-925F-4258-84EA-17CFF8B67B89}" destId="{1F9D819F-9739-4777-B245-24CE9174E11A}" srcOrd="0" destOrd="0" presId="urn:microsoft.com/office/officeart/2005/8/layout/vList2"/>
    <dgm:cxn modelId="{690CC08C-59EF-4FCC-9800-AA606A866F8C}" type="presOf" srcId="{D1EFBAF5-2983-4842-9363-823EC17B8A99}" destId="{154D12B1-7DB7-4EC2-BFFD-834F8CF67DA0}" srcOrd="0" destOrd="0" presId="urn:microsoft.com/office/officeart/2005/8/layout/vList2"/>
    <dgm:cxn modelId="{812649FD-DCE9-4D26-8F6E-FACCE55CA106}" srcId="{F4087B57-925F-4258-84EA-17CFF8B67B89}" destId="{D1EFBAF5-2983-4842-9363-823EC17B8A99}" srcOrd="0" destOrd="0" parTransId="{AC5F5B79-3679-405D-9E34-32EAC6CCD273}" sibTransId="{11261C1C-22D5-40CC-A5FD-96D71638F2D0}"/>
    <dgm:cxn modelId="{36215B90-60C4-484D-A069-B4B4C10F504C}" srcId="{B1CADFE3-F43F-4D78-B0F7-53920EF9893F}" destId="{E756CFC5-4188-4FF7-8601-686198437F82}" srcOrd="0" destOrd="0" parTransId="{97316CFF-2050-4940-B9A9-E4C0F5AA939D}" sibTransId="{1D83F8FB-4640-4FC0-826B-190E3EA32C07}"/>
    <dgm:cxn modelId="{69A2D792-7E63-4B16-8073-1988423C31A8}" type="presParOf" srcId="{B501F674-39B7-4DD7-8A84-9788ABFEF9E6}" destId="{1F9D819F-9739-4777-B245-24CE9174E11A}" srcOrd="0" destOrd="0" presId="urn:microsoft.com/office/officeart/2005/8/layout/vList2"/>
    <dgm:cxn modelId="{0305676C-B19F-436A-A6E0-DFB87E6BC102}" type="presParOf" srcId="{B501F674-39B7-4DD7-8A84-9788ABFEF9E6}" destId="{154D12B1-7DB7-4EC2-BFFD-834F8CF67DA0}" srcOrd="1" destOrd="0" presId="urn:microsoft.com/office/officeart/2005/8/layout/vList2"/>
    <dgm:cxn modelId="{D6ED5091-2342-46A0-BEDB-39603CC60A12}" type="presParOf" srcId="{B501F674-39B7-4DD7-8A84-9788ABFEF9E6}" destId="{0327447F-6BC0-4B98-B67D-D05BA4FB50AC}" srcOrd="2" destOrd="0" presId="urn:microsoft.com/office/officeart/2005/8/layout/vList2"/>
    <dgm:cxn modelId="{75844D0B-2715-42D5-AAB9-2EB405B50766}" type="presParOf" srcId="{B501F674-39B7-4DD7-8A84-9788ABFEF9E6}" destId="{09BB5D0A-D7CA-4779-A0C7-9FA4981CD50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52D979-D93B-4AB4-BD62-0336547252AE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3C9953DD-1329-4B5D-9B18-0D44943EB91E}">
      <dgm:prSet phldrT="[Текст]" custT="1"/>
      <dgm:spPr/>
      <dgm:t>
        <a:bodyPr/>
        <a:lstStyle/>
        <a:p>
          <a:r>
            <a:rPr lang="ru-RU" sz="2400" dirty="0" smtClean="0"/>
            <a:t>ПРИСЯДЬТЕ, ЧТОБЫ СНИЗИТЬ ВЫСОТУ ПАДЕНИЯ</a:t>
          </a:r>
          <a:endParaRPr lang="ru-RU" sz="2400" dirty="0"/>
        </a:p>
      </dgm:t>
    </dgm:pt>
    <dgm:pt modelId="{95BB0067-1C24-40F5-AB4F-68ED30643091}" type="parTrans" cxnId="{3D0D6E8F-6FFB-4970-BD80-AC02F02F3CDF}">
      <dgm:prSet/>
      <dgm:spPr/>
      <dgm:t>
        <a:bodyPr/>
        <a:lstStyle/>
        <a:p>
          <a:endParaRPr lang="ru-RU"/>
        </a:p>
      </dgm:t>
    </dgm:pt>
    <dgm:pt modelId="{3A52844C-836B-4E10-82C5-C465074BB36B}" type="sibTrans" cxnId="{3D0D6E8F-6FFB-4970-BD80-AC02F02F3CDF}">
      <dgm:prSet/>
      <dgm:spPr/>
      <dgm:t>
        <a:bodyPr/>
        <a:lstStyle/>
        <a:p>
          <a:endParaRPr lang="ru-RU"/>
        </a:p>
      </dgm:t>
    </dgm:pt>
    <dgm:pt modelId="{4447A7A3-ECBA-4A89-9A27-C2907289468E}">
      <dgm:prSet phldrT="[Текст]" custT="1"/>
      <dgm:spPr/>
      <dgm:t>
        <a:bodyPr/>
        <a:lstStyle/>
        <a:p>
          <a:r>
            <a:rPr lang="ru-RU" sz="2400" dirty="0" smtClean="0"/>
            <a:t>В МОМЕНТ ПАДЕНИЯ СТАРАЙТЕСЬ СГРУППИРОВАТЬСЯ И ПРЕЗЕМЛИТЬСЯ НА БОК </a:t>
          </a:r>
          <a:endParaRPr lang="ru-RU" sz="2400" dirty="0"/>
        </a:p>
      </dgm:t>
    </dgm:pt>
    <dgm:pt modelId="{84658BA9-0931-4EBB-8B04-8667D08FBB6F}" type="parTrans" cxnId="{E587D2F0-84A9-4589-911F-3AAF3C947934}">
      <dgm:prSet/>
      <dgm:spPr/>
      <dgm:t>
        <a:bodyPr/>
        <a:lstStyle/>
        <a:p>
          <a:endParaRPr lang="ru-RU"/>
        </a:p>
      </dgm:t>
    </dgm:pt>
    <dgm:pt modelId="{0DA09911-ABB6-43BE-87DE-76B7176107CC}" type="sibTrans" cxnId="{E587D2F0-84A9-4589-911F-3AAF3C947934}">
      <dgm:prSet/>
      <dgm:spPr/>
      <dgm:t>
        <a:bodyPr/>
        <a:lstStyle/>
        <a:p>
          <a:endParaRPr lang="ru-RU"/>
        </a:p>
      </dgm:t>
    </dgm:pt>
    <dgm:pt modelId="{007308A5-0AE4-4F84-8A31-C48A2E1F8A22}">
      <dgm:prSet phldrT="[Текст]" custT="1"/>
      <dgm:spPr/>
      <dgm:t>
        <a:bodyPr/>
        <a:lstStyle/>
        <a:p>
          <a:r>
            <a:rPr lang="ru-RU" sz="2400" dirty="0" smtClean="0"/>
            <a:t>ЕСЛИ ПОЯВИЛАСЬ РЕЗКАЯ БОЛЬ-НЕ ДВИГАЙТЕСЬ, ВЫЗОВИТЕ СКОРУЮ ПОМОЩЬ</a:t>
          </a:r>
          <a:endParaRPr lang="ru-RU" sz="2400" dirty="0"/>
        </a:p>
      </dgm:t>
    </dgm:pt>
    <dgm:pt modelId="{1D7BCEAD-E83D-4944-9D69-6A5DF5938737}" type="parTrans" cxnId="{6E2AC120-2D61-47C0-8DD8-77DA75969E1A}">
      <dgm:prSet/>
      <dgm:spPr/>
      <dgm:t>
        <a:bodyPr/>
        <a:lstStyle/>
        <a:p>
          <a:endParaRPr lang="ru-RU"/>
        </a:p>
      </dgm:t>
    </dgm:pt>
    <dgm:pt modelId="{E6248BC9-D4CA-4559-B6C7-B8317B54EDCA}" type="sibTrans" cxnId="{6E2AC120-2D61-47C0-8DD8-77DA75969E1A}">
      <dgm:prSet/>
      <dgm:spPr/>
      <dgm:t>
        <a:bodyPr/>
        <a:lstStyle/>
        <a:p>
          <a:endParaRPr lang="ru-RU"/>
        </a:p>
      </dgm:t>
    </dgm:pt>
    <dgm:pt modelId="{E6BB9634-D3B2-4C46-9C47-EE70E6927F80}" type="pres">
      <dgm:prSet presAssocID="{EC52D979-D93B-4AB4-BD62-0336547252AE}" presName="Name0" presStyleCnt="0">
        <dgm:presLayoutVars>
          <dgm:dir/>
          <dgm:resizeHandles val="exact"/>
        </dgm:presLayoutVars>
      </dgm:prSet>
      <dgm:spPr/>
    </dgm:pt>
    <dgm:pt modelId="{D41C0964-DF55-41B8-B92A-07D8C8332B84}" type="pres">
      <dgm:prSet presAssocID="{EC52D979-D93B-4AB4-BD62-0336547252AE}" presName="bkgdShp" presStyleLbl="alignAccFollowNode1" presStyleIdx="0" presStyleCnt="1"/>
      <dgm:spPr/>
    </dgm:pt>
    <dgm:pt modelId="{FA8E16C9-E0C7-407E-9CB6-A0416AA77A66}" type="pres">
      <dgm:prSet presAssocID="{EC52D979-D93B-4AB4-BD62-0336547252AE}" presName="linComp" presStyleCnt="0"/>
      <dgm:spPr/>
    </dgm:pt>
    <dgm:pt modelId="{A227E15A-C158-4F8D-9957-12CC856B6F3B}" type="pres">
      <dgm:prSet presAssocID="{3C9953DD-1329-4B5D-9B18-0D44943EB91E}" presName="compNode" presStyleCnt="0"/>
      <dgm:spPr/>
    </dgm:pt>
    <dgm:pt modelId="{1DDDCB48-E46E-4A0B-A475-9AD9EF77E44D}" type="pres">
      <dgm:prSet presAssocID="{3C9953DD-1329-4B5D-9B18-0D44943EB91E}" presName="node" presStyleLbl="node1" presStyleIdx="0" presStyleCnt="3" custScaleY="90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A270C-8C88-4AA4-BBC5-F818F0B07FF9}" type="pres">
      <dgm:prSet presAssocID="{3C9953DD-1329-4B5D-9B18-0D44943EB91E}" presName="invisiNode" presStyleLbl="node1" presStyleIdx="0" presStyleCnt="3"/>
      <dgm:spPr/>
    </dgm:pt>
    <dgm:pt modelId="{F2C5FAF3-AA96-4D55-A70A-E83A541BE14A}" type="pres">
      <dgm:prSet presAssocID="{3C9953DD-1329-4B5D-9B18-0D44943EB91E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FCD61BC-BF41-473F-811E-A9BE9001AB42}" type="pres">
      <dgm:prSet presAssocID="{3A52844C-836B-4E10-82C5-C465074BB36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A6BE8AA-7D92-476D-85D9-E5C95F7D0C2D}" type="pres">
      <dgm:prSet presAssocID="{4447A7A3-ECBA-4A89-9A27-C2907289468E}" presName="compNode" presStyleCnt="0"/>
      <dgm:spPr/>
    </dgm:pt>
    <dgm:pt modelId="{42EB65E5-B3F5-4DD6-80FC-6927B55E042A}" type="pres">
      <dgm:prSet presAssocID="{4447A7A3-ECBA-4A89-9A27-C2907289468E}" presName="node" presStyleLbl="node1" presStyleIdx="1" presStyleCnt="3" custScaleY="90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C0A70-2F87-4A8F-8F3D-D65A88637013}" type="pres">
      <dgm:prSet presAssocID="{4447A7A3-ECBA-4A89-9A27-C2907289468E}" presName="invisiNode" presStyleLbl="node1" presStyleIdx="1" presStyleCnt="3"/>
      <dgm:spPr/>
    </dgm:pt>
    <dgm:pt modelId="{14CC7590-3DC7-4EB3-9C46-389F08B6E5D0}" type="pres">
      <dgm:prSet presAssocID="{4447A7A3-ECBA-4A89-9A27-C2907289468E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BC6C67A-FB15-4DE8-879E-0DD0873DA18C}" type="pres">
      <dgm:prSet presAssocID="{0DA09911-ABB6-43BE-87DE-76B7176107C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96D928B-E7FB-4E7A-BD22-FDA636CF8C1D}" type="pres">
      <dgm:prSet presAssocID="{007308A5-0AE4-4F84-8A31-C48A2E1F8A22}" presName="compNode" presStyleCnt="0"/>
      <dgm:spPr/>
    </dgm:pt>
    <dgm:pt modelId="{ECFC5F62-F943-40BA-8C9F-E6470E7D62AA}" type="pres">
      <dgm:prSet presAssocID="{007308A5-0AE4-4F84-8A31-C48A2E1F8A22}" presName="node" presStyleLbl="node1" presStyleIdx="2" presStyleCnt="3" custScaleY="91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0CE99-0364-484F-8ADD-357282D50931}" type="pres">
      <dgm:prSet presAssocID="{007308A5-0AE4-4F84-8A31-C48A2E1F8A22}" presName="invisiNode" presStyleLbl="node1" presStyleIdx="2" presStyleCnt="3"/>
      <dgm:spPr/>
    </dgm:pt>
    <dgm:pt modelId="{C4BAF97B-5404-4F91-84C1-9D34E254E161}" type="pres">
      <dgm:prSet presAssocID="{007308A5-0AE4-4F84-8A31-C48A2E1F8A22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D0D6E8F-6FFB-4970-BD80-AC02F02F3CDF}" srcId="{EC52D979-D93B-4AB4-BD62-0336547252AE}" destId="{3C9953DD-1329-4B5D-9B18-0D44943EB91E}" srcOrd="0" destOrd="0" parTransId="{95BB0067-1C24-40F5-AB4F-68ED30643091}" sibTransId="{3A52844C-836B-4E10-82C5-C465074BB36B}"/>
    <dgm:cxn modelId="{4973EFAF-1E73-4DC8-8409-999030970988}" type="presOf" srcId="{0DA09911-ABB6-43BE-87DE-76B7176107CC}" destId="{7BC6C67A-FB15-4DE8-879E-0DD0873DA18C}" srcOrd="0" destOrd="0" presId="urn:microsoft.com/office/officeart/2005/8/layout/pList2"/>
    <dgm:cxn modelId="{94A9251C-2532-4CF5-A00D-92C1F465C0E7}" type="presOf" srcId="{3C9953DD-1329-4B5D-9B18-0D44943EB91E}" destId="{1DDDCB48-E46E-4A0B-A475-9AD9EF77E44D}" srcOrd="0" destOrd="0" presId="urn:microsoft.com/office/officeart/2005/8/layout/pList2"/>
    <dgm:cxn modelId="{9D684803-4E99-46F2-832C-2A5377A79A53}" type="presOf" srcId="{007308A5-0AE4-4F84-8A31-C48A2E1F8A22}" destId="{ECFC5F62-F943-40BA-8C9F-E6470E7D62AA}" srcOrd="0" destOrd="0" presId="urn:microsoft.com/office/officeart/2005/8/layout/pList2"/>
    <dgm:cxn modelId="{6E2AC120-2D61-47C0-8DD8-77DA75969E1A}" srcId="{EC52D979-D93B-4AB4-BD62-0336547252AE}" destId="{007308A5-0AE4-4F84-8A31-C48A2E1F8A22}" srcOrd="2" destOrd="0" parTransId="{1D7BCEAD-E83D-4944-9D69-6A5DF5938737}" sibTransId="{E6248BC9-D4CA-4559-B6C7-B8317B54EDCA}"/>
    <dgm:cxn modelId="{ECA450F3-6488-4E21-8F1A-C01C7A05F612}" type="presOf" srcId="{EC52D979-D93B-4AB4-BD62-0336547252AE}" destId="{E6BB9634-D3B2-4C46-9C47-EE70E6927F80}" srcOrd="0" destOrd="0" presId="urn:microsoft.com/office/officeart/2005/8/layout/pList2"/>
    <dgm:cxn modelId="{6A6A8F7D-A996-40BD-ACDA-CE4CB1E56CFA}" type="presOf" srcId="{4447A7A3-ECBA-4A89-9A27-C2907289468E}" destId="{42EB65E5-B3F5-4DD6-80FC-6927B55E042A}" srcOrd="0" destOrd="0" presId="urn:microsoft.com/office/officeart/2005/8/layout/pList2"/>
    <dgm:cxn modelId="{BB09AF42-3DA7-4E1D-9157-C8654D8ADD91}" type="presOf" srcId="{3A52844C-836B-4E10-82C5-C465074BB36B}" destId="{5FCD61BC-BF41-473F-811E-A9BE9001AB42}" srcOrd="0" destOrd="0" presId="urn:microsoft.com/office/officeart/2005/8/layout/pList2"/>
    <dgm:cxn modelId="{E587D2F0-84A9-4589-911F-3AAF3C947934}" srcId="{EC52D979-D93B-4AB4-BD62-0336547252AE}" destId="{4447A7A3-ECBA-4A89-9A27-C2907289468E}" srcOrd="1" destOrd="0" parTransId="{84658BA9-0931-4EBB-8B04-8667D08FBB6F}" sibTransId="{0DA09911-ABB6-43BE-87DE-76B7176107CC}"/>
    <dgm:cxn modelId="{8ADAD6C5-F3E8-4FD2-97CF-5B9E4B44F4A0}" type="presParOf" srcId="{E6BB9634-D3B2-4C46-9C47-EE70E6927F80}" destId="{D41C0964-DF55-41B8-B92A-07D8C8332B84}" srcOrd="0" destOrd="0" presId="urn:microsoft.com/office/officeart/2005/8/layout/pList2"/>
    <dgm:cxn modelId="{64E1BC5F-B1E2-4E12-AD9B-629226FA2722}" type="presParOf" srcId="{E6BB9634-D3B2-4C46-9C47-EE70E6927F80}" destId="{FA8E16C9-E0C7-407E-9CB6-A0416AA77A66}" srcOrd="1" destOrd="0" presId="urn:microsoft.com/office/officeart/2005/8/layout/pList2"/>
    <dgm:cxn modelId="{0363E3CC-0621-4EA4-9A0B-2B4F4100B8A6}" type="presParOf" srcId="{FA8E16C9-E0C7-407E-9CB6-A0416AA77A66}" destId="{A227E15A-C158-4F8D-9957-12CC856B6F3B}" srcOrd="0" destOrd="0" presId="urn:microsoft.com/office/officeart/2005/8/layout/pList2"/>
    <dgm:cxn modelId="{1FB38997-1115-4A9E-A953-30D7716E2177}" type="presParOf" srcId="{A227E15A-C158-4F8D-9957-12CC856B6F3B}" destId="{1DDDCB48-E46E-4A0B-A475-9AD9EF77E44D}" srcOrd="0" destOrd="0" presId="urn:microsoft.com/office/officeart/2005/8/layout/pList2"/>
    <dgm:cxn modelId="{262E3A6A-FBA8-45A6-8E3F-70817A61E55C}" type="presParOf" srcId="{A227E15A-C158-4F8D-9957-12CC856B6F3B}" destId="{A4BA270C-8C88-4AA4-BBC5-F818F0B07FF9}" srcOrd="1" destOrd="0" presId="urn:microsoft.com/office/officeart/2005/8/layout/pList2"/>
    <dgm:cxn modelId="{BDAAE4C4-BE41-4017-BC72-88B6DFCF85D0}" type="presParOf" srcId="{A227E15A-C158-4F8D-9957-12CC856B6F3B}" destId="{F2C5FAF3-AA96-4D55-A70A-E83A541BE14A}" srcOrd="2" destOrd="0" presId="urn:microsoft.com/office/officeart/2005/8/layout/pList2"/>
    <dgm:cxn modelId="{00BE4B20-4F3B-4CF2-AD8D-F9D3853F8C85}" type="presParOf" srcId="{FA8E16C9-E0C7-407E-9CB6-A0416AA77A66}" destId="{5FCD61BC-BF41-473F-811E-A9BE9001AB42}" srcOrd="1" destOrd="0" presId="urn:microsoft.com/office/officeart/2005/8/layout/pList2"/>
    <dgm:cxn modelId="{BFD79E8F-EBA4-49FE-ACA3-7608C7069D6E}" type="presParOf" srcId="{FA8E16C9-E0C7-407E-9CB6-A0416AA77A66}" destId="{EA6BE8AA-7D92-476D-85D9-E5C95F7D0C2D}" srcOrd="2" destOrd="0" presId="urn:microsoft.com/office/officeart/2005/8/layout/pList2"/>
    <dgm:cxn modelId="{E1E7C154-FD53-401A-8B72-10EDDB3050E2}" type="presParOf" srcId="{EA6BE8AA-7D92-476D-85D9-E5C95F7D0C2D}" destId="{42EB65E5-B3F5-4DD6-80FC-6927B55E042A}" srcOrd="0" destOrd="0" presId="urn:microsoft.com/office/officeart/2005/8/layout/pList2"/>
    <dgm:cxn modelId="{4A59BC80-F5D9-47EB-9D72-44F3A88D90CD}" type="presParOf" srcId="{EA6BE8AA-7D92-476D-85D9-E5C95F7D0C2D}" destId="{99EC0A70-2F87-4A8F-8F3D-D65A88637013}" srcOrd="1" destOrd="0" presId="urn:microsoft.com/office/officeart/2005/8/layout/pList2"/>
    <dgm:cxn modelId="{D028274D-A4A7-499B-A807-AC93B7642E83}" type="presParOf" srcId="{EA6BE8AA-7D92-476D-85D9-E5C95F7D0C2D}" destId="{14CC7590-3DC7-4EB3-9C46-389F08B6E5D0}" srcOrd="2" destOrd="0" presId="urn:microsoft.com/office/officeart/2005/8/layout/pList2"/>
    <dgm:cxn modelId="{04598AB9-10F9-4784-B77F-AF74E1CDCEEF}" type="presParOf" srcId="{FA8E16C9-E0C7-407E-9CB6-A0416AA77A66}" destId="{7BC6C67A-FB15-4DE8-879E-0DD0873DA18C}" srcOrd="3" destOrd="0" presId="urn:microsoft.com/office/officeart/2005/8/layout/pList2"/>
    <dgm:cxn modelId="{0A8DF65F-94DB-46CA-865F-3FB66747D556}" type="presParOf" srcId="{FA8E16C9-E0C7-407E-9CB6-A0416AA77A66}" destId="{A96D928B-E7FB-4E7A-BD22-FDA636CF8C1D}" srcOrd="4" destOrd="0" presId="urn:microsoft.com/office/officeart/2005/8/layout/pList2"/>
    <dgm:cxn modelId="{29100FE9-E4C3-4FD3-B4D3-68D12B01670D}" type="presParOf" srcId="{A96D928B-E7FB-4E7A-BD22-FDA636CF8C1D}" destId="{ECFC5F62-F943-40BA-8C9F-E6470E7D62AA}" srcOrd="0" destOrd="0" presId="urn:microsoft.com/office/officeart/2005/8/layout/pList2"/>
    <dgm:cxn modelId="{FDD36458-6596-4AA0-B3F7-FBD4DD96B914}" type="presParOf" srcId="{A96D928B-E7FB-4E7A-BD22-FDA636CF8C1D}" destId="{2FA0CE99-0364-484F-8ADD-357282D50931}" srcOrd="1" destOrd="0" presId="urn:microsoft.com/office/officeart/2005/8/layout/pList2"/>
    <dgm:cxn modelId="{784DF7A8-C274-4560-BA42-967B908FC4D1}" type="presParOf" srcId="{A96D928B-E7FB-4E7A-BD22-FDA636CF8C1D}" destId="{C4BAF97B-5404-4F91-84C1-9D34E254E16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11F75D-8FE6-443A-B477-910250411BBC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9406E40D-71D8-4B2E-B398-04089FF5D6BE}">
      <dgm:prSet phldrT="[Текст]" custT="1"/>
      <dgm:spPr/>
      <dgm:t>
        <a:bodyPr/>
        <a:lstStyle/>
        <a:p>
          <a:endParaRPr lang="ru-RU" sz="1800" dirty="0" smtClean="0"/>
        </a:p>
        <a:p>
          <a:endParaRPr lang="ru-RU" sz="1800" dirty="0" smtClean="0"/>
        </a:p>
        <a:p>
          <a:r>
            <a:rPr lang="ru-RU" sz="1800" dirty="0" smtClean="0"/>
            <a:t>БЕСПОРЯДОК </a:t>
          </a:r>
          <a:r>
            <a:rPr lang="ru-RU" sz="1800" dirty="0" smtClean="0"/>
            <a:t>НА РАБОЧЕМ МЕСТЕ И ПУТЯХ ПЕРЕДВИЖЕНИЯ</a:t>
          </a:r>
          <a:endParaRPr lang="ru-RU" sz="1800" dirty="0"/>
        </a:p>
      </dgm:t>
    </dgm:pt>
    <dgm:pt modelId="{80D1BBC9-585F-46A2-965C-BF86123AD571}" type="parTrans" cxnId="{D4FDF7B2-53D3-45A4-A97B-606325121F43}">
      <dgm:prSet/>
      <dgm:spPr/>
      <dgm:t>
        <a:bodyPr/>
        <a:lstStyle/>
        <a:p>
          <a:endParaRPr lang="ru-RU"/>
        </a:p>
      </dgm:t>
    </dgm:pt>
    <dgm:pt modelId="{CC5724C4-0454-438E-9E71-4100F623CE3C}" type="sibTrans" cxnId="{D4FDF7B2-53D3-45A4-A97B-606325121F43}">
      <dgm:prSet/>
      <dgm:spPr/>
      <dgm:t>
        <a:bodyPr/>
        <a:lstStyle/>
        <a:p>
          <a:endParaRPr lang="ru-RU"/>
        </a:p>
      </dgm:t>
    </dgm:pt>
    <dgm:pt modelId="{973FE64B-4631-4C67-9379-DD7A65251A6E}">
      <dgm:prSet phldrT="[Текст]" custT="1"/>
      <dgm:spPr/>
      <dgm:t>
        <a:bodyPr/>
        <a:lstStyle/>
        <a:p>
          <a:endParaRPr lang="ru-RU" sz="1800" dirty="0" smtClean="0"/>
        </a:p>
        <a:p>
          <a:endParaRPr lang="ru-RU" sz="1800" dirty="0" smtClean="0"/>
        </a:p>
        <a:p>
          <a:r>
            <a:rPr lang="ru-RU" sz="1800" dirty="0" smtClean="0"/>
            <a:t>СОСТОЯНИЕ </a:t>
          </a:r>
          <a:r>
            <a:rPr lang="ru-RU" sz="1800" dirty="0" smtClean="0"/>
            <a:t>НАПОЛЬНЫХ ПОКРЫТИЙ И НАЛИЧИЕ ПРЕПЯТСТВИЙ НА ПУТЯХ ПЕРЕДВИЖЕНИЯ</a:t>
          </a:r>
          <a:endParaRPr lang="ru-RU" sz="1800" dirty="0"/>
        </a:p>
      </dgm:t>
    </dgm:pt>
    <dgm:pt modelId="{DB6EF058-F17A-46D3-AD49-9F82D96A790D}" type="parTrans" cxnId="{F3D1EF62-21BE-4E50-8D1E-1B84AE31A7F1}">
      <dgm:prSet/>
      <dgm:spPr/>
      <dgm:t>
        <a:bodyPr/>
        <a:lstStyle/>
        <a:p>
          <a:endParaRPr lang="ru-RU"/>
        </a:p>
      </dgm:t>
    </dgm:pt>
    <dgm:pt modelId="{CC397F94-8C56-4D8C-BD91-1DB720D5C81A}" type="sibTrans" cxnId="{F3D1EF62-21BE-4E50-8D1E-1B84AE31A7F1}">
      <dgm:prSet/>
      <dgm:spPr/>
      <dgm:t>
        <a:bodyPr/>
        <a:lstStyle/>
        <a:p>
          <a:endParaRPr lang="ru-RU"/>
        </a:p>
      </dgm:t>
    </dgm:pt>
    <dgm:pt modelId="{35B48DC4-16DD-4A0B-9FFB-0158277E3862}">
      <dgm:prSet phldrT="[Текст]" custT="1"/>
      <dgm:spPr/>
      <dgm:t>
        <a:bodyPr/>
        <a:lstStyle/>
        <a:p>
          <a:endParaRPr lang="ru-RU" sz="1800" dirty="0" smtClean="0"/>
        </a:p>
        <a:p>
          <a:endParaRPr lang="ru-RU" sz="1800" dirty="0" smtClean="0"/>
        </a:p>
        <a:p>
          <a:r>
            <a:rPr lang="ru-RU" sz="1800" dirty="0" smtClean="0"/>
            <a:t>НЕВНИМАТЕЛЬНОСТЬ </a:t>
          </a:r>
          <a:r>
            <a:rPr lang="ru-RU" sz="1800" dirty="0" smtClean="0"/>
            <a:t>РАБОТНИКА</a:t>
          </a:r>
          <a:endParaRPr lang="ru-RU" sz="1800" dirty="0"/>
        </a:p>
      </dgm:t>
    </dgm:pt>
    <dgm:pt modelId="{72BB7B42-A472-40BB-A790-6AB58278D341}" type="parTrans" cxnId="{126EF0E4-93A3-409F-825B-7D23E8759B8D}">
      <dgm:prSet/>
      <dgm:spPr/>
      <dgm:t>
        <a:bodyPr/>
        <a:lstStyle/>
        <a:p>
          <a:endParaRPr lang="ru-RU"/>
        </a:p>
      </dgm:t>
    </dgm:pt>
    <dgm:pt modelId="{26CAC7B9-8D4C-41ED-A2FE-443A4A1571F4}" type="sibTrans" cxnId="{126EF0E4-93A3-409F-825B-7D23E8759B8D}">
      <dgm:prSet/>
      <dgm:spPr/>
      <dgm:t>
        <a:bodyPr/>
        <a:lstStyle/>
        <a:p>
          <a:endParaRPr lang="ru-RU"/>
        </a:p>
      </dgm:t>
    </dgm:pt>
    <dgm:pt modelId="{1894DFA1-4288-41B3-BF28-5AA4CDC5B47F}" type="pres">
      <dgm:prSet presAssocID="{3D11F75D-8FE6-443A-B477-910250411BBC}" presName="Name0" presStyleCnt="0">
        <dgm:presLayoutVars>
          <dgm:dir/>
          <dgm:resizeHandles val="exact"/>
        </dgm:presLayoutVars>
      </dgm:prSet>
      <dgm:spPr/>
    </dgm:pt>
    <dgm:pt modelId="{7717C7B5-C1A4-4EEF-9490-30CE09C2C112}" type="pres">
      <dgm:prSet presAssocID="{3D11F75D-8FE6-443A-B477-910250411BBC}" presName="bkgdShp" presStyleLbl="alignAccFollowNode1" presStyleIdx="0" presStyleCnt="1"/>
      <dgm:spPr/>
    </dgm:pt>
    <dgm:pt modelId="{7995C3E2-7B63-4DE0-AF61-0101C69505BF}" type="pres">
      <dgm:prSet presAssocID="{3D11F75D-8FE6-443A-B477-910250411BBC}" presName="linComp" presStyleCnt="0"/>
      <dgm:spPr/>
    </dgm:pt>
    <dgm:pt modelId="{DEAAC665-3804-4469-B039-4B94F4E8CCCF}" type="pres">
      <dgm:prSet presAssocID="{9406E40D-71D8-4B2E-B398-04089FF5D6BE}" presName="compNode" presStyleCnt="0"/>
      <dgm:spPr/>
    </dgm:pt>
    <dgm:pt modelId="{0B884F00-65DE-4E2C-8F7C-ABAF8C2D1283}" type="pres">
      <dgm:prSet presAssocID="{9406E40D-71D8-4B2E-B398-04089FF5D6B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AE90C-E221-4621-BF76-FB0ECC8F1E09}" type="pres">
      <dgm:prSet presAssocID="{9406E40D-71D8-4B2E-B398-04089FF5D6BE}" presName="invisiNode" presStyleLbl="node1" presStyleIdx="0" presStyleCnt="3"/>
      <dgm:spPr/>
    </dgm:pt>
    <dgm:pt modelId="{0980A7BF-B13C-46E5-A2AE-35986DCC7563}" type="pres">
      <dgm:prSet presAssocID="{9406E40D-71D8-4B2E-B398-04089FF5D6BE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4424F17-CC4B-43D0-8902-355891E3D855}" type="pres">
      <dgm:prSet presAssocID="{CC5724C4-0454-438E-9E71-4100F623CE3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2DE8CAB-8017-4E08-AFDE-206C69E1216E}" type="pres">
      <dgm:prSet presAssocID="{973FE64B-4631-4C67-9379-DD7A65251A6E}" presName="compNode" presStyleCnt="0"/>
      <dgm:spPr/>
    </dgm:pt>
    <dgm:pt modelId="{D03EF9BF-4BF6-4C93-BE85-8F964BCA5E66}" type="pres">
      <dgm:prSet presAssocID="{973FE64B-4631-4C67-9379-DD7A65251A6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9F5F5-B1E5-4547-A813-46F3962C4EB8}" type="pres">
      <dgm:prSet presAssocID="{973FE64B-4631-4C67-9379-DD7A65251A6E}" presName="invisiNode" presStyleLbl="node1" presStyleIdx="1" presStyleCnt="3"/>
      <dgm:spPr/>
    </dgm:pt>
    <dgm:pt modelId="{9FEAE473-F40A-4E14-9313-2E2382372DC0}" type="pres">
      <dgm:prSet presAssocID="{973FE64B-4631-4C67-9379-DD7A65251A6E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212FBFC-F9DF-441F-94FA-DE9429B655BB}" type="pres">
      <dgm:prSet presAssocID="{CC397F94-8C56-4D8C-BD91-1DB720D5C81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136E369-A867-48DB-B3E9-D4EFF9F28EAE}" type="pres">
      <dgm:prSet presAssocID="{35B48DC4-16DD-4A0B-9FFB-0158277E3862}" presName="compNode" presStyleCnt="0"/>
      <dgm:spPr/>
    </dgm:pt>
    <dgm:pt modelId="{A5903A34-0751-46E4-8897-8603971F7BAE}" type="pres">
      <dgm:prSet presAssocID="{35B48DC4-16DD-4A0B-9FFB-0158277E386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2BA7F7-5502-4988-BF0D-33E61B5C6C91}" type="pres">
      <dgm:prSet presAssocID="{35B48DC4-16DD-4A0B-9FFB-0158277E3862}" presName="invisiNode" presStyleLbl="node1" presStyleIdx="2" presStyleCnt="3"/>
      <dgm:spPr/>
    </dgm:pt>
    <dgm:pt modelId="{681D555C-0175-444A-9026-3030C9B4B355}" type="pres">
      <dgm:prSet presAssocID="{35B48DC4-16DD-4A0B-9FFB-0158277E3862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FABEFF7-10F6-4A40-9E61-D08DA35F79AA}" type="presOf" srcId="{CC5724C4-0454-438E-9E71-4100F623CE3C}" destId="{C4424F17-CC4B-43D0-8902-355891E3D855}" srcOrd="0" destOrd="0" presId="urn:microsoft.com/office/officeart/2005/8/layout/pList2"/>
    <dgm:cxn modelId="{126EF0E4-93A3-409F-825B-7D23E8759B8D}" srcId="{3D11F75D-8FE6-443A-B477-910250411BBC}" destId="{35B48DC4-16DD-4A0B-9FFB-0158277E3862}" srcOrd="2" destOrd="0" parTransId="{72BB7B42-A472-40BB-A790-6AB58278D341}" sibTransId="{26CAC7B9-8D4C-41ED-A2FE-443A4A1571F4}"/>
    <dgm:cxn modelId="{16E03680-613A-4085-A674-E5BA8968D54E}" type="presOf" srcId="{3D11F75D-8FE6-443A-B477-910250411BBC}" destId="{1894DFA1-4288-41B3-BF28-5AA4CDC5B47F}" srcOrd="0" destOrd="0" presId="urn:microsoft.com/office/officeart/2005/8/layout/pList2"/>
    <dgm:cxn modelId="{F3D1EF62-21BE-4E50-8D1E-1B84AE31A7F1}" srcId="{3D11F75D-8FE6-443A-B477-910250411BBC}" destId="{973FE64B-4631-4C67-9379-DD7A65251A6E}" srcOrd="1" destOrd="0" parTransId="{DB6EF058-F17A-46D3-AD49-9F82D96A790D}" sibTransId="{CC397F94-8C56-4D8C-BD91-1DB720D5C81A}"/>
    <dgm:cxn modelId="{F218808B-D566-4E40-A3EB-D41CB83E6ECD}" type="presOf" srcId="{9406E40D-71D8-4B2E-B398-04089FF5D6BE}" destId="{0B884F00-65DE-4E2C-8F7C-ABAF8C2D1283}" srcOrd="0" destOrd="0" presId="urn:microsoft.com/office/officeart/2005/8/layout/pList2"/>
    <dgm:cxn modelId="{8D110060-DD90-43B1-8FFD-A0C331B68266}" type="presOf" srcId="{CC397F94-8C56-4D8C-BD91-1DB720D5C81A}" destId="{1212FBFC-F9DF-441F-94FA-DE9429B655BB}" srcOrd="0" destOrd="0" presId="urn:microsoft.com/office/officeart/2005/8/layout/pList2"/>
    <dgm:cxn modelId="{5B63F54D-A2FB-4F4D-9643-AD03989BB26D}" type="presOf" srcId="{973FE64B-4631-4C67-9379-DD7A65251A6E}" destId="{D03EF9BF-4BF6-4C93-BE85-8F964BCA5E66}" srcOrd="0" destOrd="0" presId="urn:microsoft.com/office/officeart/2005/8/layout/pList2"/>
    <dgm:cxn modelId="{D4FDF7B2-53D3-45A4-A97B-606325121F43}" srcId="{3D11F75D-8FE6-443A-B477-910250411BBC}" destId="{9406E40D-71D8-4B2E-B398-04089FF5D6BE}" srcOrd="0" destOrd="0" parTransId="{80D1BBC9-585F-46A2-965C-BF86123AD571}" sibTransId="{CC5724C4-0454-438E-9E71-4100F623CE3C}"/>
    <dgm:cxn modelId="{5A4CFFED-5F6C-4BEF-85E0-A1E34B30063E}" type="presOf" srcId="{35B48DC4-16DD-4A0B-9FFB-0158277E3862}" destId="{A5903A34-0751-46E4-8897-8603971F7BAE}" srcOrd="0" destOrd="0" presId="urn:microsoft.com/office/officeart/2005/8/layout/pList2"/>
    <dgm:cxn modelId="{E4FB3B17-17C3-4D12-827E-6546E2ADB1A0}" type="presParOf" srcId="{1894DFA1-4288-41B3-BF28-5AA4CDC5B47F}" destId="{7717C7B5-C1A4-4EEF-9490-30CE09C2C112}" srcOrd="0" destOrd="0" presId="urn:microsoft.com/office/officeart/2005/8/layout/pList2"/>
    <dgm:cxn modelId="{74F7FCCE-0578-4906-8190-5A6179A7E345}" type="presParOf" srcId="{1894DFA1-4288-41B3-BF28-5AA4CDC5B47F}" destId="{7995C3E2-7B63-4DE0-AF61-0101C69505BF}" srcOrd="1" destOrd="0" presId="urn:microsoft.com/office/officeart/2005/8/layout/pList2"/>
    <dgm:cxn modelId="{B7DBF401-C1F5-4DA9-A87D-5C63E5825DC7}" type="presParOf" srcId="{7995C3E2-7B63-4DE0-AF61-0101C69505BF}" destId="{DEAAC665-3804-4469-B039-4B94F4E8CCCF}" srcOrd="0" destOrd="0" presId="urn:microsoft.com/office/officeart/2005/8/layout/pList2"/>
    <dgm:cxn modelId="{6481229C-2915-42E6-A80C-50BA26A021E7}" type="presParOf" srcId="{DEAAC665-3804-4469-B039-4B94F4E8CCCF}" destId="{0B884F00-65DE-4E2C-8F7C-ABAF8C2D1283}" srcOrd="0" destOrd="0" presId="urn:microsoft.com/office/officeart/2005/8/layout/pList2"/>
    <dgm:cxn modelId="{DFED3977-52CC-4122-99AC-42FBE52855A0}" type="presParOf" srcId="{DEAAC665-3804-4469-B039-4B94F4E8CCCF}" destId="{70FAE90C-E221-4621-BF76-FB0ECC8F1E09}" srcOrd="1" destOrd="0" presId="urn:microsoft.com/office/officeart/2005/8/layout/pList2"/>
    <dgm:cxn modelId="{B01C1FBA-068F-4E1D-A952-6EDC75C6819B}" type="presParOf" srcId="{DEAAC665-3804-4469-B039-4B94F4E8CCCF}" destId="{0980A7BF-B13C-46E5-A2AE-35986DCC7563}" srcOrd="2" destOrd="0" presId="urn:microsoft.com/office/officeart/2005/8/layout/pList2"/>
    <dgm:cxn modelId="{77660204-E6EC-4284-BEEC-FAE7125629F7}" type="presParOf" srcId="{7995C3E2-7B63-4DE0-AF61-0101C69505BF}" destId="{C4424F17-CC4B-43D0-8902-355891E3D855}" srcOrd="1" destOrd="0" presId="urn:microsoft.com/office/officeart/2005/8/layout/pList2"/>
    <dgm:cxn modelId="{B2ADA97D-97E0-41DF-B481-68C38D828680}" type="presParOf" srcId="{7995C3E2-7B63-4DE0-AF61-0101C69505BF}" destId="{B2DE8CAB-8017-4E08-AFDE-206C69E1216E}" srcOrd="2" destOrd="0" presId="urn:microsoft.com/office/officeart/2005/8/layout/pList2"/>
    <dgm:cxn modelId="{D982FA92-6161-4D4A-B9DF-D6B4B091D8CC}" type="presParOf" srcId="{B2DE8CAB-8017-4E08-AFDE-206C69E1216E}" destId="{D03EF9BF-4BF6-4C93-BE85-8F964BCA5E66}" srcOrd="0" destOrd="0" presId="urn:microsoft.com/office/officeart/2005/8/layout/pList2"/>
    <dgm:cxn modelId="{AD146CF2-02AF-49B8-AFED-5BBE9BFE0959}" type="presParOf" srcId="{B2DE8CAB-8017-4E08-AFDE-206C69E1216E}" destId="{2519F5F5-B1E5-4547-A813-46F3962C4EB8}" srcOrd="1" destOrd="0" presId="urn:microsoft.com/office/officeart/2005/8/layout/pList2"/>
    <dgm:cxn modelId="{B016D6D0-1303-4EB5-BFD4-AF2DEA71DF6F}" type="presParOf" srcId="{B2DE8CAB-8017-4E08-AFDE-206C69E1216E}" destId="{9FEAE473-F40A-4E14-9313-2E2382372DC0}" srcOrd="2" destOrd="0" presId="urn:microsoft.com/office/officeart/2005/8/layout/pList2"/>
    <dgm:cxn modelId="{27080ED4-8809-4385-B05F-340EA1DC9867}" type="presParOf" srcId="{7995C3E2-7B63-4DE0-AF61-0101C69505BF}" destId="{1212FBFC-F9DF-441F-94FA-DE9429B655BB}" srcOrd="3" destOrd="0" presId="urn:microsoft.com/office/officeart/2005/8/layout/pList2"/>
    <dgm:cxn modelId="{7DD1C617-2C84-419A-8D13-29E15A486D08}" type="presParOf" srcId="{7995C3E2-7B63-4DE0-AF61-0101C69505BF}" destId="{B136E369-A867-48DB-B3E9-D4EFF9F28EAE}" srcOrd="4" destOrd="0" presId="urn:microsoft.com/office/officeart/2005/8/layout/pList2"/>
    <dgm:cxn modelId="{8B4BC576-4D60-4FEA-8FB6-05074BA5BD0C}" type="presParOf" srcId="{B136E369-A867-48DB-B3E9-D4EFF9F28EAE}" destId="{A5903A34-0751-46E4-8897-8603971F7BAE}" srcOrd="0" destOrd="0" presId="urn:microsoft.com/office/officeart/2005/8/layout/pList2"/>
    <dgm:cxn modelId="{348FE2DA-F4A4-4B6A-B1AA-953FFC6B5C42}" type="presParOf" srcId="{B136E369-A867-48DB-B3E9-D4EFF9F28EAE}" destId="{B72BA7F7-5502-4988-BF0D-33E61B5C6C91}" srcOrd="1" destOrd="0" presId="urn:microsoft.com/office/officeart/2005/8/layout/pList2"/>
    <dgm:cxn modelId="{AC6E0C06-8DD7-4D82-89CD-3825C6F023F0}" type="presParOf" srcId="{B136E369-A867-48DB-B3E9-D4EFF9F28EAE}" destId="{681D555C-0175-444A-9026-3030C9B4B35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02B6B0-2B1C-4183-AB3F-0688515FA7F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6B87F2-CA95-45F2-808A-ACBCAB4206B3}">
      <dgm:prSet phldrT="[Текст]" custT="1"/>
      <dgm:spPr/>
      <dgm:t>
        <a:bodyPr/>
        <a:lstStyle/>
        <a:p>
          <a:r>
            <a:rPr lang="ru-RU" sz="1800" dirty="0" smtClean="0"/>
            <a:t>ОСУЩЕСТВЛЯЙТЕ ПОСТОЯННЫЙ КОНТРОЛЬ ЗА СОСТОЯНИЕМ РАБОЧИХ МЕСТ И ПУТЕЙ ПЕРЕДВИЖЕНИЯ РАБОТНИКОВ, НЕ ДОПУСКАЯ ЗАХЛАМЛЕННОСТИ, НАЛИЧИЯ ПРЕПЯТСТВИЙ, ПРОВОДОВ, ИНСТРУМЕНТОВ И Т. Д.</a:t>
          </a:r>
          <a:endParaRPr lang="ru-RU" sz="1800" dirty="0"/>
        </a:p>
      </dgm:t>
    </dgm:pt>
    <dgm:pt modelId="{D3A5E394-14E3-44DD-A379-DF57C50EA6F9}" type="parTrans" cxnId="{FE547D72-A2F0-432B-BB47-4BA1EFB8187D}">
      <dgm:prSet/>
      <dgm:spPr/>
      <dgm:t>
        <a:bodyPr/>
        <a:lstStyle/>
        <a:p>
          <a:endParaRPr lang="ru-RU"/>
        </a:p>
      </dgm:t>
    </dgm:pt>
    <dgm:pt modelId="{BF4F7F38-C63E-4BF8-A561-2BA9BDBE60BA}" type="sibTrans" cxnId="{FE547D72-A2F0-432B-BB47-4BA1EFB8187D}">
      <dgm:prSet/>
      <dgm:spPr/>
      <dgm:t>
        <a:bodyPr/>
        <a:lstStyle/>
        <a:p>
          <a:endParaRPr lang="ru-RU"/>
        </a:p>
      </dgm:t>
    </dgm:pt>
    <dgm:pt modelId="{A5EBCE91-5AD7-40FF-BC0D-132319AE0684}">
      <dgm:prSet phldrT="[Текст]" custT="1"/>
      <dgm:spPr/>
      <dgm:t>
        <a:bodyPr/>
        <a:lstStyle/>
        <a:p>
          <a:r>
            <a:rPr lang="ru-RU" sz="1800" dirty="0" smtClean="0"/>
            <a:t>ПРИ РЕКОНСТРУКЦИИ,РЕМОНТЕ ПОМЕЩЕНИЙ, ДЕМОНТАЖЕ ОБОРУДОВАНИЯ СЛЕДИТЕ, ЧТОБЫ НА ПУТЯХ ПЕРЕДВИЖЕНИЯ НЕ ОСТАВАЛОСЬ ТОРЧАЩИХ ПРЕДМЕТОВ</a:t>
          </a:r>
          <a:endParaRPr lang="ru-RU" sz="1800" dirty="0"/>
        </a:p>
      </dgm:t>
    </dgm:pt>
    <dgm:pt modelId="{297D4A5E-4818-42DC-BA72-A3E4E0A4BD0A}" type="parTrans" cxnId="{F26DDB75-65DA-4CFF-9DC6-9863EF2E4237}">
      <dgm:prSet/>
      <dgm:spPr/>
      <dgm:t>
        <a:bodyPr/>
        <a:lstStyle/>
        <a:p>
          <a:endParaRPr lang="ru-RU"/>
        </a:p>
      </dgm:t>
    </dgm:pt>
    <dgm:pt modelId="{AF5812E0-07D5-4E25-93A5-2E0844C5EA2C}" type="sibTrans" cxnId="{F26DDB75-65DA-4CFF-9DC6-9863EF2E4237}">
      <dgm:prSet/>
      <dgm:spPr/>
      <dgm:t>
        <a:bodyPr/>
        <a:lstStyle/>
        <a:p>
          <a:endParaRPr lang="ru-RU"/>
        </a:p>
      </dgm:t>
    </dgm:pt>
    <dgm:pt modelId="{44696B1A-3DB4-4C1F-8B02-41602487E598}">
      <dgm:prSet phldrT="[Текст]" custT="1"/>
      <dgm:spPr/>
      <dgm:t>
        <a:bodyPr/>
        <a:lstStyle/>
        <a:p>
          <a:r>
            <a:rPr lang="ru-RU" sz="1800" dirty="0" smtClean="0"/>
            <a:t>СЛЕДИТЕ ЗА СОСТОЯНИЕМ ПОЛОВ, НАПОЛЬНЫХ ПОКРЫТИЙ И ПОРОГОВ, СВОЕВРЕМЕННО ПРОИЗВОДЯ ИХ РЕМОНТ ИЛИ ЗАМЕНУ</a:t>
          </a:r>
          <a:endParaRPr lang="ru-RU" sz="1800" dirty="0"/>
        </a:p>
      </dgm:t>
    </dgm:pt>
    <dgm:pt modelId="{7AFB9E44-495C-4376-BFCA-E168D2E70244}" type="parTrans" cxnId="{E0233DBA-1A0C-48B3-B5FA-83AE245439B3}">
      <dgm:prSet/>
      <dgm:spPr/>
      <dgm:t>
        <a:bodyPr/>
        <a:lstStyle/>
        <a:p>
          <a:endParaRPr lang="ru-RU"/>
        </a:p>
      </dgm:t>
    </dgm:pt>
    <dgm:pt modelId="{1284D13F-ABC4-4E18-A2FD-D22FC4DF5550}" type="sibTrans" cxnId="{E0233DBA-1A0C-48B3-B5FA-83AE245439B3}">
      <dgm:prSet/>
      <dgm:spPr/>
      <dgm:t>
        <a:bodyPr/>
        <a:lstStyle/>
        <a:p>
          <a:endParaRPr lang="ru-RU"/>
        </a:p>
      </dgm:t>
    </dgm:pt>
    <dgm:pt modelId="{013B7276-22B1-434B-B5CC-1458A90A21B9}" type="pres">
      <dgm:prSet presAssocID="{CE02B6B0-2B1C-4183-AB3F-0688515FA7F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8F6126-4E8E-4F16-BE59-975F4451E373}" type="pres">
      <dgm:prSet presAssocID="{E16B87F2-CA95-45F2-808A-ACBCAB4206B3}" presName="parentLin" presStyleCnt="0"/>
      <dgm:spPr/>
    </dgm:pt>
    <dgm:pt modelId="{0F4B807D-DFBB-4A3B-8CF4-02AE8B125734}" type="pres">
      <dgm:prSet presAssocID="{E16B87F2-CA95-45F2-808A-ACBCAB4206B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2CAF3DE-73D8-4B0F-A8BD-248F237F48B5}" type="pres">
      <dgm:prSet presAssocID="{E16B87F2-CA95-45F2-808A-ACBCAB4206B3}" presName="parentText" presStyleLbl="node1" presStyleIdx="0" presStyleCnt="3" custScaleX="142857" custScaleY="101164" custLinFactNeighborX="-58427" custLinFactNeighborY="-239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03EBC-A0B4-4E88-9AF1-C354E81E216C}" type="pres">
      <dgm:prSet presAssocID="{E16B87F2-CA95-45F2-808A-ACBCAB4206B3}" presName="negativeSpace" presStyleCnt="0"/>
      <dgm:spPr/>
    </dgm:pt>
    <dgm:pt modelId="{76859DDE-6C2E-46F6-8D39-3EAEBFC2CD82}" type="pres">
      <dgm:prSet presAssocID="{E16B87F2-CA95-45F2-808A-ACBCAB4206B3}" presName="childText" presStyleLbl="conFgAcc1" presStyleIdx="0" presStyleCnt="3" custFlipVert="1" custScaleY="6480">
        <dgm:presLayoutVars>
          <dgm:bulletEnabled val="1"/>
        </dgm:presLayoutVars>
      </dgm:prSet>
      <dgm:spPr/>
    </dgm:pt>
    <dgm:pt modelId="{47E4ABAB-213B-4AE6-A4D5-37C96BD8E744}" type="pres">
      <dgm:prSet presAssocID="{BF4F7F38-C63E-4BF8-A561-2BA9BDBE60BA}" presName="spaceBetweenRectangles" presStyleCnt="0"/>
      <dgm:spPr/>
    </dgm:pt>
    <dgm:pt modelId="{1F6ED647-53D9-4BE8-879E-5A6F22FC7DD1}" type="pres">
      <dgm:prSet presAssocID="{A5EBCE91-5AD7-40FF-BC0D-132319AE0684}" presName="parentLin" presStyleCnt="0"/>
      <dgm:spPr/>
    </dgm:pt>
    <dgm:pt modelId="{D82D9FF8-5DF8-4EC2-81B3-23A9AC0A3E50}" type="pres">
      <dgm:prSet presAssocID="{A5EBCE91-5AD7-40FF-BC0D-132319AE068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64EB32D-6995-4747-A879-1ADCD4AEA2FC}" type="pres">
      <dgm:prSet presAssocID="{A5EBCE91-5AD7-40FF-BC0D-132319AE0684}" presName="parentText" presStyleLbl="node1" presStyleIdx="1" presStyleCnt="3" custScaleX="150037" custScaleY="67659" custLinFactNeighborX="-69024" custLinFactNeighborY="48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3E18C-0C8F-437D-8307-5C62C3ABB4AC}" type="pres">
      <dgm:prSet presAssocID="{A5EBCE91-5AD7-40FF-BC0D-132319AE0684}" presName="negativeSpace" presStyleCnt="0"/>
      <dgm:spPr/>
    </dgm:pt>
    <dgm:pt modelId="{1EF7A294-3D06-4395-A679-F7FE73A2C762}" type="pres">
      <dgm:prSet presAssocID="{A5EBCE91-5AD7-40FF-BC0D-132319AE0684}" presName="childText" presStyleLbl="conFgAcc1" presStyleIdx="1" presStyleCnt="3" custFlipVert="1" custScaleY="7257">
        <dgm:presLayoutVars>
          <dgm:bulletEnabled val="1"/>
        </dgm:presLayoutVars>
      </dgm:prSet>
      <dgm:spPr/>
    </dgm:pt>
    <dgm:pt modelId="{31965A10-BDBF-4577-8F32-DBBED54A6AD2}" type="pres">
      <dgm:prSet presAssocID="{AF5812E0-07D5-4E25-93A5-2E0844C5EA2C}" presName="spaceBetweenRectangles" presStyleCnt="0"/>
      <dgm:spPr/>
    </dgm:pt>
    <dgm:pt modelId="{1F0496BE-CC0D-48DA-B8AB-08FDA256BA4B}" type="pres">
      <dgm:prSet presAssocID="{44696B1A-3DB4-4C1F-8B02-41602487E598}" presName="parentLin" presStyleCnt="0"/>
      <dgm:spPr/>
    </dgm:pt>
    <dgm:pt modelId="{827EA5E8-878A-43EE-B15A-E8F337059269}" type="pres">
      <dgm:prSet presAssocID="{44696B1A-3DB4-4C1F-8B02-41602487E59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98CF8A2-49C2-4A88-B5AD-9CA4EF92A367}" type="pres">
      <dgm:prSet presAssocID="{44696B1A-3DB4-4C1F-8B02-41602487E598}" presName="parentText" presStyleLbl="node1" presStyleIdx="2" presStyleCnt="3" custScaleX="207035" custScaleY="76377" custLinFactNeighborX="-72182" custLinFactNeighborY="351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85FC7-4A67-49CD-8E02-F273560B8979}" type="pres">
      <dgm:prSet presAssocID="{44696B1A-3DB4-4C1F-8B02-41602487E598}" presName="negativeSpace" presStyleCnt="0"/>
      <dgm:spPr/>
    </dgm:pt>
    <dgm:pt modelId="{E5451BFA-061D-49B8-9EF3-ECF8EDBE5630}" type="pres">
      <dgm:prSet presAssocID="{44696B1A-3DB4-4C1F-8B02-41602487E598}" presName="childText" presStyleLbl="conFgAcc1" presStyleIdx="2" presStyleCnt="3" custScaleY="6435" custLinFactNeighborX="-1471" custLinFactNeighborY="-3520">
        <dgm:presLayoutVars>
          <dgm:bulletEnabled val="1"/>
        </dgm:presLayoutVars>
      </dgm:prSet>
      <dgm:spPr/>
    </dgm:pt>
  </dgm:ptLst>
  <dgm:cxnLst>
    <dgm:cxn modelId="{E0233DBA-1A0C-48B3-B5FA-83AE245439B3}" srcId="{CE02B6B0-2B1C-4183-AB3F-0688515FA7FF}" destId="{44696B1A-3DB4-4C1F-8B02-41602487E598}" srcOrd="2" destOrd="0" parTransId="{7AFB9E44-495C-4376-BFCA-E168D2E70244}" sibTransId="{1284D13F-ABC4-4E18-A2FD-D22FC4DF5550}"/>
    <dgm:cxn modelId="{FEDD4389-DD7B-4486-95EA-F62161D4B38F}" type="presOf" srcId="{A5EBCE91-5AD7-40FF-BC0D-132319AE0684}" destId="{364EB32D-6995-4747-A879-1ADCD4AEA2FC}" srcOrd="1" destOrd="0" presId="urn:microsoft.com/office/officeart/2005/8/layout/list1"/>
    <dgm:cxn modelId="{B2933334-DBEB-44F9-A141-CFFA5C4AC649}" type="presOf" srcId="{44696B1A-3DB4-4C1F-8B02-41602487E598}" destId="{D98CF8A2-49C2-4A88-B5AD-9CA4EF92A367}" srcOrd="1" destOrd="0" presId="urn:microsoft.com/office/officeart/2005/8/layout/list1"/>
    <dgm:cxn modelId="{FE547D72-A2F0-432B-BB47-4BA1EFB8187D}" srcId="{CE02B6B0-2B1C-4183-AB3F-0688515FA7FF}" destId="{E16B87F2-CA95-45F2-808A-ACBCAB4206B3}" srcOrd="0" destOrd="0" parTransId="{D3A5E394-14E3-44DD-A379-DF57C50EA6F9}" sibTransId="{BF4F7F38-C63E-4BF8-A561-2BA9BDBE60BA}"/>
    <dgm:cxn modelId="{CDC25BF7-88F0-45DE-9A37-73D34A312691}" type="presOf" srcId="{44696B1A-3DB4-4C1F-8B02-41602487E598}" destId="{827EA5E8-878A-43EE-B15A-E8F337059269}" srcOrd="0" destOrd="0" presId="urn:microsoft.com/office/officeart/2005/8/layout/list1"/>
    <dgm:cxn modelId="{ABA8D648-BE29-49B3-8F25-0AA72BBF409E}" type="presOf" srcId="{E16B87F2-CA95-45F2-808A-ACBCAB4206B3}" destId="{0F4B807D-DFBB-4A3B-8CF4-02AE8B125734}" srcOrd="0" destOrd="0" presId="urn:microsoft.com/office/officeart/2005/8/layout/list1"/>
    <dgm:cxn modelId="{5B1AE3F2-AD73-441F-88AC-2A141CF31C4C}" type="presOf" srcId="{A5EBCE91-5AD7-40FF-BC0D-132319AE0684}" destId="{D82D9FF8-5DF8-4EC2-81B3-23A9AC0A3E50}" srcOrd="0" destOrd="0" presId="urn:microsoft.com/office/officeart/2005/8/layout/list1"/>
    <dgm:cxn modelId="{F26DDB75-65DA-4CFF-9DC6-9863EF2E4237}" srcId="{CE02B6B0-2B1C-4183-AB3F-0688515FA7FF}" destId="{A5EBCE91-5AD7-40FF-BC0D-132319AE0684}" srcOrd="1" destOrd="0" parTransId="{297D4A5E-4818-42DC-BA72-A3E4E0A4BD0A}" sibTransId="{AF5812E0-07D5-4E25-93A5-2E0844C5EA2C}"/>
    <dgm:cxn modelId="{3A5B79C7-DCEB-43D7-9DCD-2FF47F5810E3}" type="presOf" srcId="{E16B87F2-CA95-45F2-808A-ACBCAB4206B3}" destId="{A2CAF3DE-73D8-4B0F-A8BD-248F237F48B5}" srcOrd="1" destOrd="0" presId="urn:microsoft.com/office/officeart/2005/8/layout/list1"/>
    <dgm:cxn modelId="{3BA5E9B7-02DB-4CA3-94CA-13701D9D4C7B}" type="presOf" srcId="{CE02B6B0-2B1C-4183-AB3F-0688515FA7FF}" destId="{013B7276-22B1-434B-B5CC-1458A90A21B9}" srcOrd="0" destOrd="0" presId="urn:microsoft.com/office/officeart/2005/8/layout/list1"/>
    <dgm:cxn modelId="{4F36712A-FB4C-4723-81C5-AD7C8E773F5B}" type="presParOf" srcId="{013B7276-22B1-434B-B5CC-1458A90A21B9}" destId="{578F6126-4E8E-4F16-BE59-975F4451E373}" srcOrd="0" destOrd="0" presId="urn:microsoft.com/office/officeart/2005/8/layout/list1"/>
    <dgm:cxn modelId="{40DEED9B-3D0E-45C7-8512-023CF4ECD39E}" type="presParOf" srcId="{578F6126-4E8E-4F16-BE59-975F4451E373}" destId="{0F4B807D-DFBB-4A3B-8CF4-02AE8B125734}" srcOrd="0" destOrd="0" presId="urn:microsoft.com/office/officeart/2005/8/layout/list1"/>
    <dgm:cxn modelId="{C29B05CB-97DC-4827-98E4-F2E195069A3D}" type="presParOf" srcId="{578F6126-4E8E-4F16-BE59-975F4451E373}" destId="{A2CAF3DE-73D8-4B0F-A8BD-248F237F48B5}" srcOrd="1" destOrd="0" presId="urn:microsoft.com/office/officeart/2005/8/layout/list1"/>
    <dgm:cxn modelId="{A311DDF5-44C7-4F87-BC55-B77C83FEA981}" type="presParOf" srcId="{013B7276-22B1-434B-B5CC-1458A90A21B9}" destId="{64303EBC-A0B4-4E88-9AF1-C354E81E216C}" srcOrd="1" destOrd="0" presId="urn:microsoft.com/office/officeart/2005/8/layout/list1"/>
    <dgm:cxn modelId="{2C3B7D73-EDF3-40C9-A31B-2EFA89F8F40B}" type="presParOf" srcId="{013B7276-22B1-434B-B5CC-1458A90A21B9}" destId="{76859DDE-6C2E-46F6-8D39-3EAEBFC2CD82}" srcOrd="2" destOrd="0" presId="urn:microsoft.com/office/officeart/2005/8/layout/list1"/>
    <dgm:cxn modelId="{2BEB3CF2-2B76-49E1-A9D6-DA38EA4FEBCC}" type="presParOf" srcId="{013B7276-22B1-434B-B5CC-1458A90A21B9}" destId="{47E4ABAB-213B-4AE6-A4D5-37C96BD8E744}" srcOrd="3" destOrd="0" presId="urn:microsoft.com/office/officeart/2005/8/layout/list1"/>
    <dgm:cxn modelId="{2569E789-8A04-4B40-B00E-A20CE4094BFB}" type="presParOf" srcId="{013B7276-22B1-434B-B5CC-1458A90A21B9}" destId="{1F6ED647-53D9-4BE8-879E-5A6F22FC7DD1}" srcOrd="4" destOrd="0" presId="urn:microsoft.com/office/officeart/2005/8/layout/list1"/>
    <dgm:cxn modelId="{91EA733B-E101-40AA-87AD-D19A7471D5FF}" type="presParOf" srcId="{1F6ED647-53D9-4BE8-879E-5A6F22FC7DD1}" destId="{D82D9FF8-5DF8-4EC2-81B3-23A9AC0A3E50}" srcOrd="0" destOrd="0" presId="urn:microsoft.com/office/officeart/2005/8/layout/list1"/>
    <dgm:cxn modelId="{8452DE78-A148-46A1-90DD-CF6D227A512E}" type="presParOf" srcId="{1F6ED647-53D9-4BE8-879E-5A6F22FC7DD1}" destId="{364EB32D-6995-4747-A879-1ADCD4AEA2FC}" srcOrd="1" destOrd="0" presId="urn:microsoft.com/office/officeart/2005/8/layout/list1"/>
    <dgm:cxn modelId="{8A8A0B5F-47D8-4F7B-9A38-5729311CF151}" type="presParOf" srcId="{013B7276-22B1-434B-B5CC-1458A90A21B9}" destId="{A473E18C-0C8F-437D-8307-5C62C3ABB4AC}" srcOrd="5" destOrd="0" presId="urn:microsoft.com/office/officeart/2005/8/layout/list1"/>
    <dgm:cxn modelId="{A66A7B40-BA35-4489-B980-9DD8C24118D9}" type="presParOf" srcId="{013B7276-22B1-434B-B5CC-1458A90A21B9}" destId="{1EF7A294-3D06-4395-A679-F7FE73A2C762}" srcOrd="6" destOrd="0" presId="urn:microsoft.com/office/officeart/2005/8/layout/list1"/>
    <dgm:cxn modelId="{D884CCB2-0C01-4FC4-94D4-A90B04C88B21}" type="presParOf" srcId="{013B7276-22B1-434B-B5CC-1458A90A21B9}" destId="{31965A10-BDBF-4577-8F32-DBBED54A6AD2}" srcOrd="7" destOrd="0" presId="urn:microsoft.com/office/officeart/2005/8/layout/list1"/>
    <dgm:cxn modelId="{615EDBF3-C0A9-44CE-A8D4-A392431D6E56}" type="presParOf" srcId="{013B7276-22B1-434B-B5CC-1458A90A21B9}" destId="{1F0496BE-CC0D-48DA-B8AB-08FDA256BA4B}" srcOrd="8" destOrd="0" presId="urn:microsoft.com/office/officeart/2005/8/layout/list1"/>
    <dgm:cxn modelId="{AA805B92-40DD-4149-9CDD-3CB447C7C323}" type="presParOf" srcId="{1F0496BE-CC0D-48DA-B8AB-08FDA256BA4B}" destId="{827EA5E8-878A-43EE-B15A-E8F337059269}" srcOrd="0" destOrd="0" presId="urn:microsoft.com/office/officeart/2005/8/layout/list1"/>
    <dgm:cxn modelId="{55DCD4F4-5E80-4AFA-B02E-30CD3840917D}" type="presParOf" srcId="{1F0496BE-CC0D-48DA-B8AB-08FDA256BA4B}" destId="{D98CF8A2-49C2-4A88-B5AD-9CA4EF92A367}" srcOrd="1" destOrd="0" presId="urn:microsoft.com/office/officeart/2005/8/layout/list1"/>
    <dgm:cxn modelId="{8AEBA07C-2E42-46A8-89F4-B8BC6D6B7843}" type="presParOf" srcId="{013B7276-22B1-434B-B5CC-1458A90A21B9}" destId="{44885FC7-4A67-49CD-8E02-F273560B8979}" srcOrd="9" destOrd="0" presId="urn:microsoft.com/office/officeart/2005/8/layout/list1"/>
    <dgm:cxn modelId="{49EE0AB6-8B52-4322-9834-7A3995B1051F}" type="presParOf" srcId="{013B7276-22B1-434B-B5CC-1458A90A21B9}" destId="{E5451BFA-061D-49B8-9EF3-ECF8EDBE563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0B80D-041D-46E7-A8E7-9B982707CF07}">
      <dsp:nvSpPr>
        <dsp:cNvPr id="0" name=""/>
        <dsp:cNvSpPr/>
      </dsp:nvSpPr>
      <dsp:spPr>
        <a:xfrm>
          <a:off x="0" y="0"/>
          <a:ext cx="5157787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ОБЕСПЕЧИТЬ СВОЕВРЕМЕННУЮ УБОРКУ ПОМЕЩЕНИЙ ОТ ПРОЛИТЫХ ЖИДКОСТЕЙ, ВЛАГИ, ГРЯЗИ И СНЕГА</a:t>
          </a:r>
          <a:endParaRPr lang="ru-RU" sz="1800" kern="1200" dirty="0"/>
        </a:p>
      </dsp:txBody>
      <dsp:txXfrm>
        <a:off x="59399" y="59399"/>
        <a:ext cx="5038989" cy="1098002"/>
      </dsp:txXfrm>
    </dsp:sp>
    <dsp:sp modelId="{D3832739-D5EE-4D9E-B9C7-8967385928C6}">
      <dsp:nvSpPr>
        <dsp:cNvPr id="0" name=""/>
        <dsp:cNvSpPr/>
      </dsp:nvSpPr>
      <dsp:spPr>
        <a:xfrm>
          <a:off x="0" y="1400468"/>
          <a:ext cx="5157787" cy="117964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76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</a:rPr>
            <a:t>ГРАМОТНО ОБОРУДОВАТЬ ЗОНУ ВХОДА В ЗДАНИЕ, ПОМЕЩЕНИЕ (</a:t>
          </a:r>
          <a:r>
            <a:rPr lang="ru-RU" sz="1400" kern="1200" dirty="0" smtClean="0">
              <a:solidFill>
                <a:schemeClr val="bg1"/>
              </a:solidFill>
            </a:rPr>
            <a:t>нескользящее и грязезащитное покрытие, тепловая воздушная завеса, подогрев пола и т. д.</a:t>
          </a:r>
          <a:r>
            <a:rPr lang="ru-RU" sz="1800" kern="1200" dirty="0" smtClean="0">
              <a:solidFill>
                <a:schemeClr val="bg1"/>
              </a:solidFill>
            </a:rPr>
            <a:t>)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0" y="1400468"/>
        <a:ext cx="5157787" cy="1179648"/>
      </dsp:txXfrm>
    </dsp:sp>
    <dsp:sp modelId="{98DBB107-E34A-4080-AF22-A2E88725ACF9}">
      <dsp:nvSpPr>
        <dsp:cNvPr id="0" name=""/>
        <dsp:cNvSpPr/>
      </dsp:nvSpPr>
      <dsp:spPr>
        <a:xfrm>
          <a:off x="0" y="2664792"/>
          <a:ext cx="5157787" cy="997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ИСПОЛЬЗОВАТЬ ПРЕДУПРЕЖДАЮЩИЕ ЗНАКИ (</a:t>
          </a:r>
          <a:r>
            <a:rPr lang="ru-RU" sz="1400" kern="1200" dirty="0" smtClean="0"/>
            <a:t>скользкий пол</a:t>
          </a:r>
          <a:r>
            <a:rPr lang="ru-RU" sz="1800" kern="1200" dirty="0" smtClean="0"/>
            <a:t>)</a:t>
          </a:r>
          <a:endParaRPr lang="ru-RU" sz="1800" kern="1200" dirty="0"/>
        </a:p>
      </dsp:txBody>
      <dsp:txXfrm>
        <a:off x="48684" y="2713476"/>
        <a:ext cx="5060419" cy="899921"/>
      </dsp:txXfrm>
    </dsp:sp>
    <dsp:sp modelId="{981F6D30-46AB-4C41-B165-A906C58B4504}">
      <dsp:nvSpPr>
        <dsp:cNvPr id="0" name=""/>
        <dsp:cNvSpPr/>
      </dsp:nvSpPr>
      <dsp:spPr>
        <a:xfrm>
          <a:off x="0" y="3862923"/>
          <a:ext cx="5157787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ПРИОБРЕТАТЬ СПЕЦОБУВЬ С НЕСКОЛЬЗЯЩЕЙ ПОДОШВОЙ </a:t>
          </a:r>
          <a:endParaRPr lang="ru-RU" sz="1800" kern="1200" dirty="0"/>
        </a:p>
      </dsp:txBody>
      <dsp:txXfrm>
        <a:off x="59399" y="3922322"/>
        <a:ext cx="5038989" cy="10980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0DBF0-6537-43D2-B4C3-B350838F866C}">
      <dsp:nvSpPr>
        <dsp:cNvPr id="0" name=""/>
        <dsp:cNvSpPr/>
      </dsp:nvSpPr>
      <dsp:spPr>
        <a:xfrm>
          <a:off x="0" y="695487"/>
          <a:ext cx="5181600" cy="22488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СЛЕДИТЕ ЗА ТЕМ, ЧТОБЫ КРАЯ НАПОЛЬНЫХ ПОКРЫТИЙ НЕ ТОРЧАЛИ НАРУЖУ, ТЩАТЕЛЬНО ЗАКРЕПЛЯЙТЕ КРАЯ И СТЫКИ</a:t>
          </a:r>
          <a:endParaRPr lang="ru-RU" sz="1800" kern="1200" dirty="0"/>
        </a:p>
      </dsp:txBody>
      <dsp:txXfrm>
        <a:off x="109779" y="805266"/>
        <a:ext cx="4962042" cy="2029275"/>
      </dsp:txXfrm>
    </dsp:sp>
    <dsp:sp modelId="{C8C03D76-AD52-493C-8BCC-1F42B9CA1DBC}">
      <dsp:nvSpPr>
        <dsp:cNvPr id="0" name=""/>
        <dsp:cNvSpPr/>
      </dsp:nvSpPr>
      <dsp:spPr>
        <a:xfrm flipV="1">
          <a:off x="0" y="2782263"/>
          <a:ext cx="5181600" cy="9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 rot="10800000">
        <a:off x="0" y="2782263"/>
        <a:ext cx="5181600" cy="9929"/>
      </dsp:txXfrm>
    </dsp:sp>
    <dsp:sp modelId="{728E79C5-0345-477B-A05E-F73925747C6E}">
      <dsp:nvSpPr>
        <dsp:cNvPr id="0" name=""/>
        <dsp:cNvSpPr/>
      </dsp:nvSpPr>
      <dsp:spPr>
        <a:xfrm>
          <a:off x="0" y="3062677"/>
          <a:ext cx="5181600" cy="17986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СЛУЧАЕ НАЛИЧИЯ ПРЕПЯТСТВИЯ В РАБОЧЕЙ ЗОНЕ, КОТОРОЕ НЕВОЗМОЖНО УБРАТЬ, ИСПОЛЬЗУЙТЕ ПРЕДУПРЕЖДАЮЩИЕ ЗНАКИ</a:t>
          </a:r>
          <a:endParaRPr lang="ru-RU" sz="1800" kern="1200" dirty="0"/>
        </a:p>
      </dsp:txBody>
      <dsp:txXfrm>
        <a:off x="87803" y="3150480"/>
        <a:ext cx="5005994" cy="1623050"/>
      </dsp:txXfrm>
    </dsp:sp>
    <dsp:sp modelId="{2318348C-EA81-4C0E-9F10-16F01B796CD5}">
      <dsp:nvSpPr>
        <dsp:cNvPr id="0" name=""/>
        <dsp:cNvSpPr/>
      </dsp:nvSpPr>
      <dsp:spPr>
        <a:xfrm>
          <a:off x="0" y="4590850"/>
          <a:ext cx="5181600" cy="82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/>
        </a:p>
      </dsp:txBody>
      <dsp:txXfrm>
        <a:off x="0" y="4590850"/>
        <a:ext cx="5181600" cy="8271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7150A-2EC6-478D-AC48-3E58328BE957}">
      <dsp:nvSpPr>
        <dsp:cNvPr id="0" name=""/>
        <dsp:cNvSpPr/>
      </dsp:nvSpPr>
      <dsp:spPr>
        <a:xfrm>
          <a:off x="0" y="590580"/>
          <a:ext cx="5181600" cy="12717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 ОБНАРУЖЕНИИ ФАКТОРОВ СПОТЫКАНИЯ ПО ВОЗМОЖНОСТИ ПРИМИТЕ МЕРЫ ПО ИХ УСТРАНЕНИЮ И ПРЕДУПРЕДИТЕ ОБ ОПАСНОСТИ РУКОВОДСТВО И КОЛЛЕГ</a:t>
          </a:r>
          <a:endParaRPr lang="ru-RU" sz="1800" kern="1200" dirty="0"/>
        </a:p>
      </dsp:txBody>
      <dsp:txXfrm>
        <a:off x="62080" y="652660"/>
        <a:ext cx="5057440" cy="1147556"/>
      </dsp:txXfrm>
    </dsp:sp>
    <dsp:sp modelId="{A7CB884A-DC94-4056-A937-F4544B9C6694}">
      <dsp:nvSpPr>
        <dsp:cNvPr id="0" name=""/>
        <dsp:cNvSpPr/>
      </dsp:nvSpPr>
      <dsp:spPr>
        <a:xfrm>
          <a:off x="583266" y="1941516"/>
          <a:ext cx="4015066" cy="63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583266" y="1941516"/>
        <a:ext cx="4015066" cy="63549"/>
      </dsp:txXfrm>
    </dsp:sp>
    <dsp:sp modelId="{A0BA5802-AF47-48F0-9243-D6C3240DBA69}">
      <dsp:nvSpPr>
        <dsp:cNvPr id="0" name=""/>
        <dsp:cNvSpPr/>
      </dsp:nvSpPr>
      <dsp:spPr>
        <a:xfrm>
          <a:off x="0" y="2841522"/>
          <a:ext cx="5181600" cy="12717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СМОТРИТЕ ПОД НОГИ!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 ПЕРЕНОСИТЕ ПРЕДМЕТЫ, ДЕРЖА ИХ ПЕРЕД СОБОЙ, ЗАГОРАЖИВАЯ ОБЗОР!</a:t>
          </a:r>
          <a:endParaRPr lang="ru-RU" sz="1800" kern="1200" dirty="0"/>
        </a:p>
      </dsp:txBody>
      <dsp:txXfrm>
        <a:off x="62080" y="2903602"/>
        <a:ext cx="5057440" cy="1147556"/>
      </dsp:txXfrm>
    </dsp:sp>
    <dsp:sp modelId="{0666D7DF-2207-4F9B-AF12-E38CE652F9E5}">
      <dsp:nvSpPr>
        <dsp:cNvPr id="0" name=""/>
        <dsp:cNvSpPr/>
      </dsp:nvSpPr>
      <dsp:spPr>
        <a:xfrm>
          <a:off x="0" y="3276783"/>
          <a:ext cx="5181600" cy="1058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/>
        </a:p>
      </dsp:txBody>
      <dsp:txXfrm>
        <a:off x="0" y="3276783"/>
        <a:ext cx="5181600" cy="105880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ABD6C-C083-4FA9-B195-A090FAB64E45}">
      <dsp:nvSpPr>
        <dsp:cNvPr id="0" name=""/>
        <dsp:cNvSpPr/>
      </dsp:nvSpPr>
      <dsp:spPr>
        <a:xfrm>
          <a:off x="0" y="440708"/>
          <a:ext cx="5181600" cy="13839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СОБЛЮДАЙТЕ ПОРЯДОК НА СВОИХ РАБОЧИХ МЕСТАХ, НЕ ОСТАВЛЯЙТЕ ИНСТРУМЕНТЫ, МАТЕРИАЛЫ НА ПУТЯХ ПЕРЕДВИЖЕНИЯ</a:t>
          </a:r>
          <a:endParaRPr lang="ru-RU" sz="1800" kern="1200" dirty="0"/>
        </a:p>
      </dsp:txBody>
      <dsp:txXfrm>
        <a:off x="67558" y="508266"/>
        <a:ext cx="5046484" cy="1248811"/>
      </dsp:txXfrm>
    </dsp:sp>
    <dsp:sp modelId="{CE5ADE35-E006-4A3A-AAFA-78939F543A61}">
      <dsp:nvSpPr>
        <dsp:cNvPr id="0" name=""/>
        <dsp:cNvSpPr/>
      </dsp:nvSpPr>
      <dsp:spPr>
        <a:xfrm>
          <a:off x="0" y="1949330"/>
          <a:ext cx="5181600" cy="47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1949330"/>
        <a:ext cx="5181600" cy="47921"/>
      </dsp:txXfrm>
    </dsp:sp>
    <dsp:sp modelId="{EC68CE49-5194-478F-A453-A117EE843451}">
      <dsp:nvSpPr>
        <dsp:cNvPr id="0" name=""/>
        <dsp:cNvSpPr/>
      </dsp:nvSpPr>
      <dsp:spPr>
        <a:xfrm>
          <a:off x="0" y="2853465"/>
          <a:ext cx="5181600" cy="13839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БУДЬТЕ ВНИМАТЕЛЬНЫ!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 ОТВЛЕКАЙТЕСЬ НА ЧТЕНИЕ ДОКУМЕНТОВ, РАЗГОВОРЫ И ПЕРЕПИСКУ ПО МОБИЛЬНОМУ ТЕЛЕФОНУ!</a:t>
          </a:r>
          <a:endParaRPr lang="ru-RU" sz="1800" kern="1200" dirty="0"/>
        </a:p>
      </dsp:txBody>
      <dsp:txXfrm>
        <a:off x="67558" y="2921023"/>
        <a:ext cx="5046484" cy="1248811"/>
      </dsp:txXfrm>
    </dsp:sp>
    <dsp:sp modelId="{8768CFFC-A90A-4991-9626-6EE1596FD1A5}">
      <dsp:nvSpPr>
        <dsp:cNvPr id="0" name=""/>
        <dsp:cNvSpPr/>
      </dsp:nvSpPr>
      <dsp:spPr>
        <a:xfrm>
          <a:off x="0" y="3381179"/>
          <a:ext cx="5181600" cy="1058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3381179"/>
        <a:ext cx="5181600" cy="10588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3C6D8-2908-4FF1-A7C3-2685CA04E67D}">
      <dsp:nvSpPr>
        <dsp:cNvPr id="0" name=""/>
        <dsp:cNvSpPr/>
      </dsp:nvSpPr>
      <dsp:spPr>
        <a:xfrm>
          <a:off x="0" y="0"/>
          <a:ext cx="5183188" cy="1186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ОРГАНИЗОВАТЬ ПРОВЕДЕНИЕ ИНСТРУКТАЖЕЙ С РАБОТНИКАМИ</a:t>
          </a:r>
          <a:endParaRPr lang="ru-RU" sz="1800" kern="1200" dirty="0"/>
        </a:p>
      </dsp:txBody>
      <dsp:txXfrm>
        <a:off x="57931" y="57931"/>
        <a:ext cx="5067326" cy="1070851"/>
      </dsp:txXfrm>
    </dsp:sp>
    <dsp:sp modelId="{3F20B915-87B6-4734-B47C-5FA89365DF15}">
      <dsp:nvSpPr>
        <dsp:cNvPr id="0" name=""/>
        <dsp:cNvSpPr/>
      </dsp:nvSpPr>
      <dsp:spPr>
        <a:xfrm>
          <a:off x="0" y="1193968"/>
          <a:ext cx="5183188" cy="99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66" tIns="7620" rIns="42672" bIns="7620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500" kern="1200" dirty="0"/>
        </a:p>
      </dsp:txBody>
      <dsp:txXfrm>
        <a:off x="0" y="1193968"/>
        <a:ext cx="5183188" cy="99360"/>
      </dsp:txXfrm>
    </dsp:sp>
    <dsp:sp modelId="{215F8A03-EDEE-408E-ABEF-F20B41DE2A01}">
      <dsp:nvSpPr>
        <dsp:cNvPr id="0" name=""/>
        <dsp:cNvSpPr/>
      </dsp:nvSpPr>
      <dsp:spPr>
        <a:xfrm>
          <a:off x="0" y="1217263"/>
          <a:ext cx="5183188" cy="12754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РАЗМЕЩАТЬ ИНФОРМАЦИЮ ПО ПРОФИЛАКТИКЕ ТРАВМИРОВАНИЯ В РЕЗУЛЬТАТЕ ПРОСКАЛЬЗЫВАНИЯ НА СТЕНДАХ ПО ОХРАНЕ ТРУДА</a:t>
          </a:r>
          <a:endParaRPr lang="ru-RU" sz="1800" kern="1200" dirty="0"/>
        </a:p>
      </dsp:txBody>
      <dsp:txXfrm>
        <a:off x="62262" y="1279525"/>
        <a:ext cx="5058664" cy="1150922"/>
      </dsp:txXfrm>
    </dsp:sp>
    <dsp:sp modelId="{475165CD-1968-4412-97C1-81379D850057}">
      <dsp:nvSpPr>
        <dsp:cNvPr id="0" name=""/>
        <dsp:cNvSpPr/>
      </dsp:nvSpPr>
      <dsp:spPr>
        <a:xfrm>
          <a:off x="0" y="2568774"/>
          <a:ext cx="5183188" cy="99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66" tIns="7620" rIns="42672" bIns="7620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500" kern="1200"/>
        </a:p>
      </dsp:txBody>
      <dsp:txXfrm>
        <a:off x="0" y="2568774"/>
        <a:ext cx="5183188" cy="99360"/>
      </dsp:txXfrm>
    </dsp:sp>
    <dsp:sp modelId="{EB612963-8ACC-4F6F-A937-91AFECB4812F}">
      <dsp:nvSpPr>
        <dsp:cNvPr id="0" name=""/>
        <dsp:cNvSpPr/>
      </dsp:nvSpPr>
      <dsp:spPr>
        <a:xfrm>
          <a:off x="0" y="2587604"/>
          <a:ext cx="5183188" cy="11026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СВОЕВРЕМЕННО ПРОВОДИТЬ АНТИГОЛОЛЕДНУЮ ОБРАБОТКУ ТЕРРИТОРИИ</a:t>
          </a:r>
          <a:endParaRPr lang="ru-RU" sz="1800" kern="1200" dirty="0"/>
        </a:p>
      </dsp:txBody>
      <dsp:txXfrm>
        <a:off x="53827" y="2641431"/>
        <a:ext cx="5075534" cy="994994"/>
      </dsp:txXfrm>
    </dsp:sp>
    <dsp:sp modelId="{5A02FCE0-67EC-4F85-A68B-6088B3E035CE}">
      <dsp:nvSpPr>
        <dsp:cNvPr id="0" name=""/>
        <dsp:cNvSpPr/>
      </dsp:nvSpPr>
      <dsp:spPr>
        <a:xfrm>
          <a:off x="0" y="3788063"/>
          <a:ext cx="5183188" cy="12754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ПРОИЗВОДСТВЕННЫХ ПОМЕЩЕНИЯХ, ГДЕ ЕСТЬ РИСК РОЗЛИВА ЖИДКОСТЕЙ, УСТАНОВИТЬ, СПЕЦИАЛЬНЫЕ РЕШЕТКИ, СНИЖАЮЩИЕ СКОЛЬЖЕНИЕ</a:t>
          </a:r>
          <a:endParaRPr lang="ru-RU" sz="1800" kern="1200" dirty="0"/>
        </a:p>
      </dsp:txBody>
      <dsp:txXfrm>
        <a:off x="62262" y="3850325"/>
        <a:ext cx="5058664" cy="11509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39AC2-6C45-4A46-89EF-156C385CFBA9}">
      <dsp:nvSpPr>
        <dsp:cNvPr id="0" name=""/>
        <dsp:cNvSpPr/>
      </dsp:nvSpPr>
      <dsp:spPr>
        <a:xfrm>
          <a:off x="0" y="74237"/>
          <a:ext cx="5157787" cy="12244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 ОБНАРУЖЕНИИ ФАКТОРОВ СКОЛЬЖЕНИЯ ПО ВОЗМОЖНОСТИ ПРИМИТЕ МЕРЫ ПО ИХ УСТРАНЕНИЮ ИЛИ ПРЕДУПРЕДИТЕ О ПОТЕНЦИАЛЬНОЙ ОПАСНОСТИ СВОИХ КОЛЛЕГ ИСООБЩИТЕ РУКОВОДИТЕЛЮ</a:t>
          </a:r>
          <a:endParaRPr lang="ru-RU" sz="1800" kern="1200" dirty="0"/>
        </a:p>
      </dsp:txBody>
      <dsp:txXfrm>
        <a:off x="59773" y="134010"/>
        <a:ext cx="5038241" cy="1104909"/>
      </dsp:txXfrm>
    </dsp:sp>
    <dsp:sp modelId="{257D54AD-30FB-4798-9B0F-E1EAF254EF56}">
      <dsp:nvSpPr>
        <dsp:cNvPr id="0" name=""/>
        <dsp:cNvSpPr/>
      </dsp:nvSpPr>
      <dsp:spPr>
        <a:xfrm>
          <a:off x="0" y="1225557"/>
          <a:ext cx="5157787" cy="81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760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/>
        </a:p>
      </dsp:txBody>
      <dsp:txXfrm>
        <a:off x="0" y="1225557"/>
        <a:ext cx="5157787" cy="81748"/>
      </dsp:txXfrm>
    </dsp:sp>
    <dsp:sp modelId="{B5DB8ABD-3309-4BD0-9562-3B0662189989}">
      <dsp:nvSpPr>
        <dsp:cNvPr id="0" name=""/>
        <dsp:cNvSpPr/>
      </dsp:nvSpPr>
      <dsp:spPr>
        <a:xfrm>
          <a:off x="0" y="1390157"/>
          <a:ext cx="5157787" cy="12244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СЛУЧАЕ ВЫПОЛНЕНИЯ РАБОТ ПО ВЛАЖНОЙ УБОРКЕ ПОЛОВ, ИСПОЛЬЗУЙТЕ ОЧИЩАЮЩИЕ СРЕДСТВАВ ПРЕДУСМОТРЕННОЙ КОНЦЕНТРАЦИИ</a:t>
          </a:r>
          <a:endParaRPr lang="ru-RU" sz="1800" kern="1200" dirty="0"/>
        </a:p>
      </dsp:txBody>
      <dsp:txXfrm>
        <a:off x="59773" y="1449930"/>
        <a:ext cx="5038241" cy="1104909"/>
      </dsp:txXfrm>
    </dsp:sp>
    <dsp:sp modelId="{C087B851-DA6D-4B22-82A9-489E23D8450D}">
      <dsp:nvSpPr>
        <dsp:cNvPr id="0" name=""/>
        <dsp:cNvSpPr/>
      </dsp:nvSpPr>
      <dsp:spPr>
        <a:xfrm>
          <a:off x="0" y="2531761"/>
          <a:ext cx="5157787" cy="81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760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/>
        </a:p>
      </dsp:txBody>
      <dsp:txXfrm>
        <a:off x="0" y="2531761"/>
        <a:ext cx="5157787" cy="817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466E1-3CDA-42EA-AF7B-BE441D580F89}">
      <dsp:nvSpPr>
        <dsp:cNvPr id="0" name=""/>
        <dsp:cNvSpPr/>
      </dsp:nvSpPr>
      <dsp:spPr>
        <a:xfrm>
          <a:off x="0" y="0"/>
          <a:ext cx="5183188" cy="12846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ГОЛОЛЕД НАДЕВАЙТЕ ОБУВЬ НА НИЗКОМ УСТОЙЧИВОМ КАБЛУКЕ С ТОЛСТОЙ РЕЛЬЕФНОЙ ПОДОШВОЙ</a:t>
          </a:r>
          <a:endParaRPr lang="ru-RU" sz="1800" kern="1200" dirty="0"/>
        </a:p>
      </dsp:txBody>
      <dsp:txXfrm>
        <a:off x="62711" y="62711"/>
        <a:ext cx="5057766" cy="1159210"/>
      </dsp:txXfrm>
    </dsp:sp>
    <dsp:sp modelId="{93BD1B37-EBF5-4491-825A-DC45B4E7F481}">
      <dsp:nvSpPr>
        <dsp:cNvPr id="0" name=""/>
        <dsp:cNvSpPr/>
      </dsp:nvSpPr>
      <dsp:spPr>
        <a:xfrm>
          <a:off x="0" y="1373950"/>
          <a:ext cx="5183188" cy="8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66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1373950"/>
        <a:ext cx="5183188" cy="82800"/>
      </dsp:txXfrm>
    </dsp:sp>
    <dsp:sp modelId="{C3842442-F751-4DC5-B32B-C97004AE98B8}">
      <dsp:nvSpPr>
        <dsp:cNvPr id="0" name=""/>
        <dsp:cNvSpPr/>
      </dsp:nvSpPr>
      <dsp:spPr>
        <a:xfrm>
          <a:off x="0" y="1456750"/>
          <a:ext cx="5183188" cy="1039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ВОЙДЯ В ПОМЕЩЕНИЕ, ОТРЯХИВАЙТЕ ОБУВЬ ОТ СНЕГА, ГРЯЗИ ИЛИ ПЕСКА, ВЫТИРАЙТЕ ОБУВЬ, ИСПОЛЬЗУЯ ГРЯЗЕЗАЩИТНЫЕ КОВРИКИ</a:t>
          </a:r>
          <a:endParaRPr lang="ru-RU" sz="1800" kern="1200" dirty="0"/>
        </a:p>
      </dsp:txBody>
      <dsp:txXfrm>
        <a:off x="50745" y="1507495"/>
        <a:ext cx="5081698" cy="938026"/>
      </dsp:txXfrm>
    </dsp:sp>
    <dsp:sp modelId="{0723B557-9551-44F8-87DF-55777D3A3864}">
      <dsp:nvSpPr>
        <dsp:cNvPr id="0" name=""/>
        <dsp:cNvSpPr/>
      </dsp:nvSpPr>
      <dsp:spPr>
        <a:xfrm>
          <a:off x="0" y="2496267"/>
          <a:ext cx="5183188" cy="8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66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2496267"/>
        <a:ext cx="5183188" cy="82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4ED7E-E223-4A65-97EF-79B9535E174B}">
      <dsp:nvSpPr>
        <dsp:cNvPr id="0" name=""/>
        <dsp:cNvSpPr/>
      </dsp:nvSpPr>
      <dsp:spPr>
        <a:xfrm>
          <a:off x="0" y="261733"/>
          <a:ext cx="5087792" cy="11760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ВНИМАТЕЛЬНО СМОТРИТЕ ПОД НОГИ ВО ВРЕМЯ ПЕРЕДВИЖЕНИЯ. СТАРАЙТЕСЬ ОБОЙТИ ОПАСНЫЕ МЕСТА. ВЫБИРАЙТЕ ОСВЯЩЕННЫЕ ПУТИ ПЕРЕДВИЖЕНИЯ</a:t>
          </a:r>
          <a:endParaRPr lang="ru-RU" sz="1800" kern="1200" dirty="0"/>
        </a:p>
      </dsp:txBody>
      <dsp:txXfrm>
        <a:off x="57409" y="319142"/>
        <a:ext cx="4972974" cy="1061220"/>
      </dsp:txXfrm>
    </dsp:sp>
    <dsp:sp modelId="{AF8161AA-C592-4F34-A664-D74166E38ED7}">
      <dsp:nvSpPr>
        <dsp:cNvPr id="0" name=""/>
        <dsp:cNvSpPr/>
      </dsp:nvSpPr>
      <dsp:spPr>
        <a:xfrm>
          <a:off x="0" y="1251299"/>
          <a:ext cx="5087792" cy="8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7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1251299"/>
        <a:ext cx="5087792" cy="82800"/>
      </dsp:txXfrm>
    </dsp:sp>
    <dsp:sp modelId="{E07F7D04-4977-4C6A-B8C8-D14982D6A926}">
      <dsp:nvSpPr>
        <dsp:cNvPr id="0" name=""/>
        <dsp:cNvSpPr/>
      </dsp:nvSpPr>
      <dsp:spPr>
        <a:xfrm>
          <a:off x="0" y="1462782"/>
          <a:ext cx="5087792" cy="1304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 ВРЕМЯ ГОЛОЛЕДА СТАРАЙТЕСЬ ДВИГАТЬСЯ ПО МЕСТАМ, ПОСЫПАННЫМ ПЕСКОМ И СОЛЬЮ</a:t>
          </a:r>
          <a:endParaRPr lang="ru-RU" sz="1800" kern="1200" dirty="0"/>
        </a:p>
      </dsp:txBody>
      <dsp:txXfrm>
        <a:off x="63678" y="1526460"/>
        <a:ext cx="4960436" cy="1177100"/>
      </dsp:txXfrm>
    </dsp:sp>
    <dsp:sp modelId="{A0F8F2E9-AA2F-4EE9-A4D7-CF2EC56BE0BE}">
      <dsp:nvSpPr>
        <dsp:cNvPr id="0" name=""/>
        <dsp:cNvSpPr/>
      </dsp:nvSpPr>
      <dsp:spPr>
        <a:xfrm>
          <a:off x="0" y="2638556"/>
          <a:ext cx="5087792" cy="8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37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/>
        </a:p>
      </dsp:txBody>
      <dsp:txXfrm>
        <a:off x="0" y="2638556"/>
        <a:ext cx="5087792" cy="828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D819F-9739-4777-B245-24CE9174E11A}">
      <dsp:nvSpPr>
        <dsp:cNvPr id="0" name=""/>
        <dsp:cNvSpPr/>
      </dsp:nvSpPr>
      <dsp:spPr>
        <a:xfrm>
          <a:off x="0" y="143650"/>
          <a:ext cx="5183188" cy="10764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ПЕРЕД НАЧАЛОМ МЫТЬЯ ПОЛОВ УСТАНАВЛИВАЙТЕ ПРЕДУПРЕЖДАЮЩИЕ ЗНАКИ. САРАЙТЕСЬ ВЫТИРАТЬ ПОЛЫ НАСУХО</a:t>
          </a:r>
          <a:endParaRPr lang="ru-RU" sz="1800" kern="1200" dirty="0"/>
        </a:p>
      </dsp:txBody>
      <dsp:txXfrm>
        <a:off x="52549" y="196199"/>
        <a:ext cx="5078090" cy="971383"/>
      </dsp:txXfrm>
    </dsp:sp>
    <dsp:sp modelId="{154D12B1-7DB7-4EC2-BFFD-834F8CF67DA0}">
      <dsp:nvSpPr>
        <dsp:cNvPr id="0" name=""/>
        <dsp:cNvSpPr/>
      </dsp:nvSpPr>
      <dsp:spPr>
        <a:xfrm>
          <a:off x="0" y="1172947"/>
          <a:ext cx="5183188" cy="8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66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/>
        </a:p>
      </dsp:txBody>
      <dsp:txXfrm>
        <a:off x="0" y="1172947"/>
        <a:ext cx="5183188" cy="82800"/>
      </dsp:txXfrm>
    </dsp:sp>
    <dsp:sp modelId="{0327447F-6BC0-4B98-B67D-D05BA4FB50AC}">
      <dsp:nvSpPr>
        <dsp:cNvPr id="0" name=""/>
        <dsp:cNvSpPr/>
      </dsp:nvSpPr>
      <dsp:spPr>
        <a:xfrm>
          <a:off x="0" y="1344995"/>
          <a:ext cx="5183188" cy="12838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ИСПОЛЬЗУЙТЕ ПРОТИВОСКОЛЬЗЯЩИЕ НАКЛАДКИ НА ОБУВЬ</a:t>
          </a:r>
          <a:endParaRPr lang="ru-RU" sz="1800" kern="1200" dirty="0"/>
        </a:p>
      </dsp:txBody>
      <dsp:txXfrm>
        <a:off x="62671" y="1407666"/>
        <a:ext cx="5057846" cy="1158485"/>
      </dsp:txXfrm>
    </dsp:sp>
    <dsp:sp modelId="{09BB5D0A-D7CA-4779-A0C7-9FA4981CD508}">
      <dsp:nvSpPr>
        <dsp:cNvPr id="0" name=""/>
        <dsp:cNvSpPr/>
      </dsp:nvSpPr>
      <dsp:spPr>
        <a:xfrm>
          <a:off x="0" y="2539575"/>
          <a:ext cx="5183188" cy="8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66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/>
        </a:p>
      </dsp:txBody>
      <dsp:txXfrm>
        <a:off x="0" y="2539575"/>
        <a:ext cx="5183188" cy="82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C0964-DF55-41B8-B92A-07D8C8332B84}">
      <dsp:nvSpPr>
        <dsp:cNvPr id="0" name=""/>
        <dsp:cNvSpPr/>
      </dsp:nvSpPr>
      <dsp:spPr>
        <a:xfrm>
          <a:off x="0" y="31288"/>
          <a:ext cx="10515600" cy="251745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5FAF3-AA96-4D55-A70A-E83A541BE14A}">
      <dsp:nvSpPr>
        <dsp:cNvPr id="0" name=""/>
        <dsp:cNvSpPr/>
      </dsp:nvSpPr>
      <dsp:spPr>
        <a:xfrm>
          <a:off x="315468" y="440902"/>
          <a:ext cx="3088957" cy="18461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DCB48-E46E-4A0B-A475-9AD9EF77E44D}">
      <dsp:nvSpPr>
        <dsp:cNvPr id="0" name=""/>
        <dsp:cNvSpPr/>
      </dsp:nvSpPr>
      <dsp:spPr>
        <a:xfrm rot="10800000">
          <a:off x="315468" y="2770604"/>
          <a:ext cx="3088957" cy="27810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ПРИСЯДЬТЕ, ЧТОБЫ СНИЗИТЬ ВЫСОТУ ПАДЕНИЯ</a:t>
          </a:r>
          <a:endParaRPr lang="ru-RU" sz="2400" kern="1200" dirty="0"/>
        </a:p>
      </dsp:txBody>
      <dsp:txXfrm rot="10800000">
        <a:off x="400996" y="2770604"/>
        <a:ext cx="2917901" cy="2695552"/>
      </dsp:txXfrm>
    </dsp:sp>
    <dsp:sp modelId="{14CC7590-3DC7-4EB3-9C46-389F08B6E5D0}">
      <dsp:nvSpPr>
        <dsp:cNvPr id="0" name=""/>
        <dsp:cNvSpPr/>
      </dsp:nvSpPr>
      <dsp:spPr>
        <a:xfrm>
          <a:off x="3713321" y="442225"/>
          <a:ext cx="3088957" cy="18461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B65E5-B3F5-4DD6-80FC-6927B55E042A}">
      <dsp:nvSpPr>
        <dsp:cNvPr id="0" name=""/>
        <dsp:cNvSpPr/>
      </dsp:nvSpPr>
      <dsp:spPr>
        <a:xfrm rot="10800000">
          <a:off x="3713321" y="2774574"/>
          <a:ext cx="3088957" cy="277578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 МОМЕНТ ПАДЕНИЯ СТАРАЙТЕСЬ СГРУППИРОВАТЬСЯ И ПРЕЗЕМЛИТЬСЯ НА БОК </a:t>
          </a:r>
          <a:endParaRPr lang="ru-RU" sz="2400" kern="1200" dirty="0"/>
        </a:p>
      </dsp:txBody>
      <dsp:txXfrm rot="10800000">
        <a:off x="3798686" y="2774574"/>
        <a:ext cx="2918227" cy="2690422"/>
      </dsp:txXfrm>
    </dsp:sp>
    <dsp:sp modelId="{C4BAF97B-5404-4F91-84C1-9D34E254E161}">
      <dsp:nvSpPr>
        <dsp:cNvPr id="0" name=""/>
        <dsp:cNvSpPr/>
      </dsp:nvSpPr>
      <dsp:spPr>
        <a:xfrm>
          <a:off x="7111174" y="429525"/>
          <a:ext cx="3088957" cy="18461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C5F62-F943-40BA-8C9F-E6470E7D62AA}">
      <dsp:nvSpPr>
        <dsp:cNvPr id="0" name=""/>
        <dsp:cNvSpPr/>
      </dsp:nvSpPr>
      <dsp:spPr>
        <a:xfrm rot="10800000">
          <a:off x="7111174" y="2736474"/>
          <a:ext cx="3088957" cy="282658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ЕСЛИ ПОЯВИЛАСЬ РЕЗКАЯ БОЛЬ-НЕ ДВИГАЙТЕСЬ, ВЫЗОВИТЕ СКОРУЮ ПОМОЩЬ</a:t>
          </a:r>
          <a:endParaRPr lang="ru-RU" sz="2400" kern="1200" dirty="0"/>
        </a:p>
      </dsp:txBody>
      <dsp:txXfrm rot="10800000">
        <a:off x="7198101" y="2736474"/>
        <a:ext cx="2915103" cy="27396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7C7B5-C1A4-4EEF-9490-30CE09C2C112}">
      <dsp:nvSpPr>
        <dsp:cNvPr id="0" name=""/>
        <dsp:cNvSpPr/>
      </dsp:nvSpPr>
      <dsp:spPr>
        <a:xfrm>
          <a:off x="0" y="0"/>
          <a:ext cx="10515600" cy="20316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0A7BF-B13C-46E5-A2AE-35986DCC7563}">
      <dsp:nvSpPr>
        <dsp:cNvPr id="0" name=""/>
        <dsp:cNvSpPr/>
      </dsp:nvSpPr>
      <dsp:spPr>
        <a:xfrm>
          <a:off x="315468" y="270891"/>
          <a:ext cx="3088957" cy="14899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884F00-65DE-4E2C-8F7C-ABAF8C2D1283}">
      <dsp:nvSpPr>
        <dsp:cNvPr id="0" name=""/>
        <dsp:cNvSpPr/>
      </dsp:nvSpPr>
      <dsp:spPr>
        <a:xfrm rot="10800000">
          <a:off x="315468" y="2031682"/>
          <a:ext cx="3088957" cy="248316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БЕСПОРЯДОК </a:t>
          </a:r>
          <a:r>
            <a:rPr lang="ru-RU" sz="1800" kern="1200" dirty="0" smtClean="0"/>
            <a:t>НА РАБОЧЕМ МЕСТЕ И ПУТЯХ ПЕРЕДВИЖЕНИЯ</a:t>
          </a:r>
          <a:endParaRPr lang="ru-RU" sz="1800" kern="1200" dirty="0"/>
        </a:p>
      </dsp:txBody>
      <dsp:txXfrm rot="10800000">
        <a:off x="391834" y="2031682"/>
        <a:ext cx="2936225" cy="2406801"/>
      </dsp:txXfrm>
    </dsp:sp>
    <dsp:sp modelId="{9FEAE473-F40A-4E14-9313-2E2382372DC0}">
      <dsp:nvSpPr>
        <dsp:cNvPr id="0" name=""/>
        <dsp:cNvSpPr/>
      </dsp:nvSpPr>
      <dsp:spPr>
        <a:xfrm>
          <a:off x="3713321" y="270891"/>
          <a:ext cx="3088957" cy="14899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EF9BF-4BF6-4C93-BE85-8F964BCA5E66}">
      <dsp:nvSpPr>
        <dsp:cNvPr id="0" name=""/>
        <dsp:cNvSpPr/>
      </dsp:nvSpPr>
      <dsp:spPr>
        <a:xfrm rot="10800000">
          <a:off x="3713321" y="2031682"/>
          <a:ext cx="3088957" cy="248316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СОСТОЯНИЕ </a:t>
          </a:r>
          <a:r>
            <a:rPr lang="ru-RU" sz="1800" kern="1200" dirty="0" smtClean="0"/>
            <a:t>НАПОЛЬНЫХ ПОКРЫТИЙ И НАЛИЧИЕ ПРЕПЯТСТВИЙ НА ПУТЯХ ПЕРЕДВИЖЕНИЯ</a:t>
          </a:r>
          <a:endParaRPr lang="ru-RU" sz="1800" kern="1200" dirty="0"/>
        </a:p>
      </dsp:txBody>
      <dsp:txXfrm rot="10800000">
        <a:off x="3789687" y="2031682"/>
        <a:ext cx="2936225" cy="2406801"/>
      </dsp:txXfrm>
    </dsp:sp>
    <dsp:sp modelId="{681D555C-0175-444A-9026-3030C9B4B355}">
      <dsp:nvSpPr>
        <dsp:cNvPr id="0" name=""/>
        <dsp:cNvSpPr/>
      </dsp:nvSpPr>
      <dsp:spPr>
        <a:xfrm>
          <a:off x="7111174" y="270891"/>
          <a:ext cx="3088957" cy="14899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03A34-0751-46E4-8897-8603971F7BAE}">
      <dsp:nvSpPr>
        <dsp:cNvPr id="0" name=""/>
        <dsp:cNvSpPr/>
      </dsp:nvSpPr>
      <dsp:spPr>
        <a:xfrm rot="10800000">
          <a:off x="7111174" y="2031682"/>
          <a:ext cx="3088957" cy="248316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НЕВНИМАТЕЛЬНОСТЬ </a:t>
          </a:r>
          <a:r>
            <a:rPr lang="ru-RU" sz="1800" kern="1200" dirty="0" smtClean="0"/>
            <a:t>РАБОТНИКА</a:t>
          </a:r>
          <a:endParaRPr lang="ru-RU" sz="1800" kern="1200" dirty="0"/>
        </a:p>
      </dsp:txBody>
      <dsp:txXfrm rot="10800000">
        <a:off x="7187540" y="2031682"/>
        <a:ext cx="2936225" cy="24068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59DDE-6C2E-46F6-8D39-3EAEBFC2CD82}">
      <dsp:nvSpPr>
        <dsp:cNvPr id="0" name=""/>
        <dsp:cNvSpPr/>
      </dsp:nvSpPr>
      <dsp:spPr>
        <a:xfrm flipV="1">
          <a:off x="0" y="1742138"/>
          <a:ext cx="5187142" cy="1045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AF3DE-73D8-4B0F-A8BD-248F237F48B5}">
      <dsp:nvSpPr>
        <dsp:cNvPr id="0" name=""/>
        <dsp:cNvSpPr/>
      </dsp:nvSpPr>
      <dsp:spPr>
        <a:xfrm>
          <a:off x="102663" y="322628"/>
          <a:ext cx="4938924" cy="19112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243" tIns="0" rIns="13724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ОСУЩЕСТВЛЯЙТЕ ПОСТОЯННЫЙ КОНТРОЛЬ ЗА СОСТОЯНИЕМ РАБОЧИХ МЕСТ И ПУТЕЙ ПЕРЕДВИЖЕНИЯ РАБОТНИКОВ, НЕ ДОПУСКАЯ ЗАХЛАМЛЕННОСТИ, НАЛИЧИЯ ПРЕПЯТСТВИЙ, ПРОВОДОВ, ИНСТРУМЕНТОВ И Т. Д.</a:t>
          </a:r>
          <a:endParaRPr lang="ru-RU" sz="1800" kern="1200" dirty="0"/>
        </a:p>
      </dsp:txBody>
      <dsp:txXfrm>
        <a:off x="195964" y="415929"/>
        <a:ext cx="4752322" cy="1724669"/>
      </dsp:txXfrm>
    </dsp:sp>
    <dsp:sp modelId="{1EF7A294-3D06-4395-A679-F7FE73A2C762}">
      <dsp:nvSpPr>
        <dsp:cNvPr id="0" name=""/>
        <dsp:cNvSpPr/>
      </dsp:nvSpPr>
      <dsp:spPr>
        <a:xfrm flipV="1">
          <a:off x="0" y="2525876"/>
          <a:ext cx="5187142" cy="1170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EB32D-6995-4747-A879-1ADCD4AEA2FC}">
      <dsp:nvSpPr>
        <dsp:cNvPr id="0" name=""/>
        <dsp:cNvSpPr/>
      </dsp:nvSpPr>
      <dsp:spPr>
        <a:xfrm>
          <a:off x="72963" y="2283217"/>
          <a:ext cx="4947747" cy="1278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243" tIns="0" rIns="13724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 РЕКОНСТРУКЦИИ,РЕМОНТЕ ПОМЕЩЕНИЙ, ДЕМОНТАЖЕ ОБОРУДОВАНИЯ СЛЕДИТЕ, ЧТОБЫ НА ПУТЯХ ПЕРЕДВИЖЕНИЯ НЕ ОСТАВАЛОСЬ ТОРЧАЩИХ ПРЕДМЕТОВ</a:t>
          </a:r>
          <a:endParaRPr lang="ru-RU" sz="1800" kern="1200" dirty="0"/>
        </a:p>
      </dsp:txBody>
      <dsp:txXfrm>
        <a:off x="135363" y="2345617"/>
        <a:ext cx="4822947" cy="1153467"/>
      </dsp:txXfrm>
    </dsp:sp>
    <dsp:sp modelId="{E5451BFA-061D-49B8-9EF3-ECF8EDBE5630}">
      <dsp:nvSpPr>
        <dsp:cNvPr id="0" name=""/>
        <dsp:cNvSpPr/>
      </dsp:nvSpPr>
      <dsp:spPr>
        <a:xfrm>
          <a:off x="0" y="3453601"/>
          <a:ext cx="5187142" cy="1037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CF8A2-49C2-4A88-B5AD-9CA4EF92A367}">
      <dsp:nvSpPr>
        <dsp:cNvPr id="0" name=""/>
        <dsp:cNvSpPr/>
      </dsp:nvSpPr>
      <dsp:spPr>
        <a:xfrm>
          <a:off x="48122" y="3652655"/>
          <a:ext cx="5014073" cy="1442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243" tIns="0" rIns="13724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СЛЕДИТЕ ЗА СОСТОЯНИЕМ ПОЛОВ, НАПОЛЬНЫХ ПОКРЫТИЙ И ПОРОГОВ, СВОЕВРЕМЕННО ПРОИЗВОДЯ ИХ РЕМОНТ ИЛИ ЗАМЕНУ</a:t>
          </a:r>
          <a:endParaRPr lang="ru-RU" sz="1800" kern="1200" dirty="0"/>
        </a:p>
      </dsp:txBody>
      <dsp:txXfrm>
        <a:off x="118562" y="3723095"/>
        <a:ext cx="4873193" cy="1302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A816-F5FE-48D0-B01B-E3D276BF85E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8519-48D3-4B2C-BA82-32FF55E52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9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A816-F5FE-48D0-B01B-E3D276BF85E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8519-48D3-4B2C-BA82-32FF55E52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7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A816-F5FE-48D0-B01B-E3D276BF85E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8519-48D3-4B2C-BA82-32FF55E52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49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A816-F5FE-48D0-B01B-E3D276BF85E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8519-48D3-4B2C-BA82-32FF55E52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74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A816-F5FE-48D0-B01B-E3D276BF85E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8519-48D3-4B2C-BA82-32FF55E52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805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A816-F5FE-48D0-B01B-E3D276BF85E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8519-48D3-4B2C-BA82-32FF55E52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63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A816-F5FE-48D0-B01B-E3D276BF85E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8519-48D3-4B2C-BA82-32FF55E52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84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A816-F5FE-48D0-B01B-E3D276BF85E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8519-48D3-4B2C-BA82-32FF55E52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66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A816-F5FE-48D0-B01B-E3D276BF85E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8519-48D3-4B2C-BA82-32FF55E52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608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A816-F5FE-48D0-B01B-E3D276BF85E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8519-48D3-4B2C-BA82-32FF55E52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02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A816-F5FE-48D0-B01B-E3D276BF85E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8519-48D3-4B2C-BA82-32FF55E52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46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CA816-F5FE-48D0-B01B-E3D276BF85ED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F8519-48D3-4B2C-BA82-32FF55E52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71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193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Предотвращение несчастных случаев на производстве в результате падения пострадавших при разности высоты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13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3810"/>
            <a:ext cx="10515600" cy="67396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ПРОФИЛАКТИЧЕСКИЕ МЕРЫ </a:t>
            </a:r>
            <a:r>
              <a:rPr lang="ru-RU" sz="2400" b="1" u="sng" dirty="0" smtClean="0">
                <a:solidFill>
                  <a:srgbClr val="7030A0"/>
                </a:solidFill>
              </a:rPr>
              <a:t>РАБОТНИКУ</a:t>
            </a:r>
            <a:r>
              <a:rPr lang="ru-RU" sz="2400" b="1" dirty="0" smtClean="0">
                <a:solidFill>
                  <a:srgbClr val="7030A0"/>
                </a:solidFill>
              </a:rPr>
              <a:t> ПО СНИЖЕНИЮ РИСКА СПОТЫКАНИЯ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2250447"/>
              </p:ext>
            </p:extLst>
          </p:nvPr>
        </p:nvGraphicFramePr>
        <p:xfrm>
          <a:off x="838200" y="1171575"/>
          <a:ext cx="5181600" cy="5005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26183711"/>
              </p:ext>
            </p:extLst>
          </p:nvPr>
        </p:nvGraphicFramePr>
        <p:xfrm>
          <a:off x="6172200" y="1171575"/>
          <a:ext cx="5181600" cy="5005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48212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083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ЧЕК – ЛИСТ ОПРЕДЕЛЕНИЯ ФАКТОРОВ ОПАСНОСТИ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1272"/>
            <a:ext cx="10515600" cy="58189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/>
              <a:t>Бывают ли полы иногда скользкие, после мытья, из-за попадания на них жидкости, дождевой воды, грязи, снега?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/>
              <a:t>Лежат ли на полу кабели, например от технического оборудования, оргтехники или компьютеров?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/>
              <a:t>Есть ли в организации работники, которые носят обувь на высоких каблуках, с открытой задней частью, без противоскользящих накладок?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/>
              <a:t>Напольное покрытие имеет прорези, дыры или незакрепленные края?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/>
              <a:t>Имеются ли в организации полы местами неровные, с некачественной отделкой?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/>
              <a:t>Всегда ли есть возможность обеспечить чистоту и сухость полов в течение рабочего дня?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/>
              <a:t>Имеются ли в рабочей зоне на путях передвижения какие-либо препятствия или предметы?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/>
              <a:t>Регулярно ли проводится антигололедная обработка территории в зимне- весенний период?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/>
              <a:t>Достаточно ли освещены пути передвижения работников по производственным помещениям, коридорам?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/>
              <a:t>Ступени лестниц оснащены противоскользящими устройствами (накладками)?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/>
              <a:t>Применяются ли в организации предупреждающие знаки или надписи «осторожно!», «скользко» </a:t>
            </a:r>
            <a:r>
              <a:rPr lang="ru-RU" sz="1800" dirty="0" err="1" smtClean="0"/>
              <a:t>и.т.д</a:t>
            </a:r>
            <a:r>
              <a:rPr lang="ru-RU" sz="18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/>
              <a:t>Проводятся ли в организации инструктажи по профилактике падений в результате спотыкания, </a:t>
            </a:r>
            <a:r>
              <a:rPr lang="ru-RU" sz="1800" dirty="0" err="1" smtClean="0"/>
              <a:t>поскальзывания</a:t>
            </a:r>
            <a:r>
              <a:rPr lang="ru-RU" sz="1800" dirty="0" smtClean="0"/>
              <a:t>?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51249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9788" y="2057400"/>
            <a:ext cx="3932237" cy="9102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2622396"/>
            <a:ext cx="6172200" cy="160368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7574" y="1911927"/>
            <a:ext cx="3932237" cy="4031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6" y="1911927"/>
            <a:ext cx="4937760" cy="395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8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987426"/>
            <a:ext cx="5893521" cy="4881562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sz="2000" dirty="0" smtClean="0"/>
              <a:t>Очень </a:t>
            </a:r>
            <a:r>
              <a:rPr lang="ru-RU" sz="2000" dirty="0"/>
              <a:t>высокий процент </a:t>
            </a:r>
            <a:r>
              <a:rPr lang="ru-RU" sz="2000" dirty="0" err="1"/>
              <a:t>травмирования</a:t>
            </a:r>
            <a:r>
              <a:rPr lang="ru-RU" sz="2000" dirty="0"/>
              <a:t> работников на производстве происходит при падении на поверхности одного уровня в результате </a:t>
            </a:r>
            <a:r>
              <a:rPr lang="ru-RU" sz="2000" dirty="0" err="1"/>
              <a:t>поскальзывания</a:t>
            </a:r>
            <a:r>
              <a:rPr lang="ru-RU" sz="2000" dirty="0"/>
              <a:t> или </a:t>
            </a:r>
            <a:r>
              <a:rPr lang="ru-RU" sz="2000" dirty="0" smtClean="0"/>
              <a:t>спотыкания.</a:t>
            </a:r>
          </a:p>
          <a:p>
            <a:r>
              <a:rPr lang="ru-RU" sz="2000" b="1" dirty="0" smtClean="0"/>
              <a:t>Падение</a:t>
            </a:r>
            <a:r>
              <a:rPr lang="ru-RU" sz="2000" dirty="0" smtClean="0"/>
              <a:t> –это событие, при котором человек теряет равновесие, в результате чего ударяется об объект. Находящийся на более низком уровне.</a:t>
            </a:r>
          </a:p>
          <a:p>
            <a:r>
              <a:rPr lang="ru-RU" sz="2000" dirty="0" smtClean="0"/>
              <a:t>      По данным </a:t>
            </a:r>
            <a:r>
              <a:rPr lang="ru-RU" sz="2000" dirty="0" err="1" smtClean="0"/>
              <a:t>Роструда</a:t>
            </a:r>
            <a:r>
              <a:rPr lang="ru-RU" sz="2000" dirty="0" smtClean="0"/>
              <a:t> около 30% несчастных случаев на производстве в России происходит  по причине падения! </a:t>
            </a:r>
          </a:p>
          <a:p>
            <a:r>
              <a:rPr lang="ru-RU" sz="2000" dirty="0" smtClean="0"/>
              <a:t>      В большинстве случаев подобные происшествия происходят по вине самих работников, но тем не менее существуют и недостатки в организации рабочих мест. В связи с чем необходимо проводить профилактические мероприятия, в их числе – анализ рисков.</a:t>
            </a:r>
            <a:endParaRPr lang="ru-RU" sz="2000" dirty="0"/>
          </a:p>
        </p:txBody>
      </p:sp>
      <p:pic>
        <p:nvPicPr>
          <p:cNvPr id="1026" name="Picture 2" descr="Бесплатное фото Дтп на складе, мужчина на пол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131" y="1413164"/>
            <a:ext cx="4638502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7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440577"/>
            <a:ext cx="10515600" cy="40732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Причины спотыкания, </a:t>
            </a:r>
            <a:r>
              <a:rPr lang="ru-RU" sz="2800" b="1" dirty="0" err="1" smtClean="0">
                <a:solidFill>
                  <a:srgbClr val="7030A0"/>
                </a:solidFill>
              </a:rPr>
              <a:t>поскальзывания</a:t>
            </a:r>
            <a:r>
              <a:rPr lang="ru-RU" sz="2800" b="1" dirty="0" smtClean="0">
                <a:solidFill>
                  <a:srgbClr val="7030A0"/>
                </a:solidFill>
              </a:rPr>
              <a:t>, падения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847898"/>
            <a:ext cx="10515600" cy="566927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Технические: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Наличие мокрых, скользких путей передвижения (полов, территории и т.д.);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Наличие неровностей полов и малозаметных препятствий на путях передвижения;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Отсутствие ограждений и предупреждающих знаков безопасности в местах, где существует разница уровней высот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Психологические: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Усталость. Потеря самообладания, нарушение координации движений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Неосторожные действия, излишняя спешка, суетливость, невнимательность и рассеянность работника- человеческий фактор;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Метеорологические: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Гололед. Дождь, плохая видимость при тумане или пыльной буре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Организационные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Отсутствие контроля за безопасным производством работ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Нарушение работниками требований безопасности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Нарушение технологического процесса</a:t>
            </a:r>
          </a:p>
          <a:p>
            <a:pPr marL="342900" indent="-342900" algn="just">
              <a:buFontTx/>
              <a:buChar char="-"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342900" indent="-342900" algn="just">
              <a:buFontTx/>
              <a:buChar char="-"/>
            </a:pP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6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9133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</a:rPr>
              <a:t>поскальзывание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9338" y="1787236"/>
            <a:ext cx="5058237" cy="4788132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814648"/>
            <a:ext cx="9717376" cy="27432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7030A0"/>
                </a:solidFill>
              </a:rPr>
              <a:t>             Основная </a:t>
            </a:r>
            <a:r>
              <a:rPr lang="ru-RU" sz="7200" b="1" dirty="0" smtClean="0">
                <a:solidFill>
                  <a:srgbClr val="7030A0"/>
                </a:solidFill>
              </a:rPr>
              <a:t>причина </a:t>
            </a:r>
            <a:r>
              <a:rPr lang="ru-RU" sz="7200" b="1" dirty="0" err="1" smtClean="0">
                <a:solidFill>
                  <a:srgbClr val="7030A0"/>
                </a:solidFill>
              </a:rPr>
              <a:t>поскальзывания</a:t>
            </a:r>
            <a:endParaRPr lang="ru-RU" sz="72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64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6400" b="1" dirty="0" smtClean="0">
                <a:solidFill>
                  <a:srgbClr val="7030A0"/>
                </a:solidFill>
              </a:rPr>
              <a:t>Мокрый пол</a:t>
            </a:r>
          </a:p>
          <a:p>
            <a:pPr marL="0" indent="0">
              <a:buNone/>
            </a:pPr>
            <a:endParaRPr lang="ru-RU" sz="5600" dirty="0"/>
          </a:p>
          <a:p>
            <a:pPr marL="0" indent="0">
              <a:buNone/>
            </a:pPr>
            <a:endParaRPr lang="ru-RU" sz="5600" dirty="0" smtClean="0"/>
          </a:p>
          <a:p>
            <a:pPr marL="0" indent="0">
              <a:buNone/>
            </a:pPr>
            <a:r>
              <a:rPr lang="ru-RU" sz="5600" dirty="0" smtClean="0"/>
              <a:t>Только что вымытый пол                 снег растаявший в помещении </a:t>
            </a:r>
          </a:p>
          <a:p>
            <a:pPr marL="0" indent="0">
              <a:buNone/>
            </a:pPr>
            <a:endParaRPr lang="ru-RU" sz="5600" dirty="0" smtClean="0"/>
          </a:p>
          <a:p>
            <a:pPr marL="0" indent="0">
              <a:buNone/>
            </a:pPr>
            <a:r>
              <a:rPr lang="ru-RU" sz="5600" dirty="0" smtClean="0"/>
              <a:t>                         </a:t>
            </a:r>
          </a:p>
          <a:p>
            <a:pPr marL="0" indent="0">
              <a:buNone/>
            </a:pPr>
            <a:endParaRPr lang="ru-RU" sz="5600" dirty="0" smtClean="0"/>
          </a:p>
          <a:p>
            <a:pPr marL="0" indent="0">
              <a:buNone/>
            </a:pPr>
            <a:endParaRPr lang="ru-RU" sz="5600" dirty="0"/>
          </a:p>
          <a:p>
            <a:pPr marL="0" indent="0">
              <a:buNone/>
            </a:pPr>
            <a:endParaRPr lang="ru-RU" sz="5600" dirty="0" smtClean="0"/>
          </a:p>
          <a:p>
            <a:pPr marL="0" indent="0">
              <a:buNone/>
            </a:pPr>
            <a:endParaRPr lang="ru-RU" sz="5600" dirty="0"/>
          </a:p>
          <a:p>
            <a:pPr marL="0" indent="0">
              <a:buNone/>
            </a:pPr>
            <a:endParaRPr lang="ru-RU" sz="5600" dirty="0" smtClean="0"/>
          </a:p>
          <a:p>
            <a:pPr marL="0" indent="0">
              <a:buNone/>
            </a:pPr>
            <a:r>
              <a:rPr lang="ru-RU" sz="5600" dirty="0" smtClean="0"/>
              <a:t>пролитые жидкости                          грязь, попавшая в помещение</a:t>
            </a:r>
          </a:p>
          <a:p>
            <a:pPr marL="0" indent="0">
              <a:buNone/>
            </a:pPr>
            <a:r>
              <a:rPr lang="ru-RU" sz="5600" dirty="0"/>
              <a:t> </a:t>
            </a:r>
            <a:r>
              <a:rPr lang="ru-RU" sz="5600" dirty="0" smtClean="0"/>
              <a:t>                                                                с улицы    </a:t>
            </a:r>
            <a:endParaRPr lang="ru-RU" sz="5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147158"/>
            <a:ext cx="5183188" cy="5428209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Скользкий путь передвижения</a:t>
            </a:r>
          </a:p>
          <a:p>
            <a:endParaRPr lang="ru-RU" sz="1600" dirty="0">
              <a:solidFill>
                <a:srgbClr val="7030A0"/>
              </a:solidFill>
            </a:endParaRPr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b="0" dirty="0" smtClean="0"/>
              <a:t>Чаще всего вызвано обледенением в осенне-зимний период путей передвижения, оборудования, транспорта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38" y="2543483"/>
            <a:ext cx="2219498" cy="1621191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56" y="2543484"/>
            <a:ext cx="2359182" cy="16211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38" y="4688176"/>
            <a:ext cx="2219498" cy="14787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4688176"/>
            <a:ext cx="2202874" cy="14787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858" y="1787236"/>
            <a:ext cx="5220393" cy="478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2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1500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Профилактические меры по снижению риска </a:t>
            </a:r>
            <a:r>
              <a:rPr lang="ru-RU" b="1" dirty="0" err="1" smtClean="0">
                <a:solidFill>
                  <a:srgbClr val="7030A0"/>
                </a:solidFill>
              </a:rPr>
              <a:t>поскальзывания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u="sng" dirty="0" smtClean="0">
                <a:solidFill>
                  <a:srgbClr val="7030A0"/>
                </a:solidFill>
              </a:rPr>
              <a:t>работодателю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1157569"/>
              </p:ext>
            </p:extLst>
          </p:nvPr>
        </p:nvGraphicFramePr>
        <p:xfrm>
          <a:off x="839788" y="1330036"/>
          <a:ext cx="5157787" cy="5361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dirty="0"/>
          </a:p>
        </p:txBody>
      </p:sp>
      <p:graphicFrame>
        <p:nvGraphicFramePr>
          <p:cNvPr id="23" name="Объект 2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79597491"/>
              </p:ext>
            </p:extLst>
          </p:nvPr>
        </p:nvGraphicFramePr>
        <p:xfrm>
          <a:off x="6259512" y="1330036"/>
          <a:ext cx="5183188" cy="5070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5775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5742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Профилактические меры по снижению риска </a:t>
            </a:r>
            <a:r>
              <a:rPr lang="ru-RU" sz="2800" b="1" dirty="0" err="1" smtClean="0">
                <a:solidFill>
                  <a:srgbClr val="7030A0"/>
                </a:solidFill>
              </a:rPr>
              <a:t>поскальзывания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u="sng" dirty="0" smtClean="0">
                <a:solidFill>
                  <a:srgbClr val="7030A0"/>
                </a:solidFill>
              </a:rPr>
              <a:t>работнику</a:t>
            </a:r>
            <a:endParaRPr lang="ru-RU" sz="2800" b="1" u="sng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7" y="968720"/>
            <a:ext cx="5157787" cy="2576947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34231789"/>
              </p:ext>
            </p:extLst>
          </p:nvPr>
        </p:nvGraphicFramePr>
        <p:xfrm>
          <a:off x="839788" y="3575050"/>
          <a:ext cx="5157787" cy="2614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072341"/>
            <a:ext cx="5183188" cy="2493819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78808819"/>
              </p:ext>
            </p:extLst>
          </p:nvPr>
        </p:nvGraphicFramePr>
        <p:xfrm>
          <a:off x="6296891" y="3621607"/>
          <a:ext cx="5183188" cy="2668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27122488"/>
              </p:ext>
            </p:extLst>
          </p:nvPr>
        </p:nvGraphicFramePr>
        <p:xfrm>
          <a:off x="909782" y="749049"/>
          <a:ext cx="5087792" cy="2796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952619991"/>
              </p:ext>
            </p:extLst>
          </p:nvPr>
        </p:nvGraphicFramePr>
        <p:xfrm>
          <a:off x="6164089" y="856208"/>
          <a:ext cx="5183188" cy="2718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47314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09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ЕСЛИ ВЫ ПОСКОЛЬЗНУЛИСЬ</a:t>
            </a:r>
            <a:endParaRPr lang="ru-RU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599800"/>
              </p:ext>
            </p:extLst>
          </p:nvPr>
        </p:nvGraphicFramePr>
        <p:xfrm>
          <a:off x="838200" y="906463"/>
          <a:ext cx="10515600" cy="559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8376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087" y="0"/>
            <a:ext cx="10580716" cy="18371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/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СПОТЫКАНИЕ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ОСНОВНАЯ ПРИЧИНА СПОТЫКАНИЯ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НАЛИЧИЕ ПРЕПЯТСТВИЙ НА ПУТИ</a:t>
            </a: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/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/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endParaRPr lang="ru-RU" sz="2000" b="1" dirty="0">
              <a:solidFill>
                <a:srgbClr val="7030A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136138"/>
              </p:ext>
            </p:extLst>
          </p:nvPr>
        </p:nvGraphicFramePr>
        <p:xfrm>
          <a:off x="838200" y="1662113"/>
          <a:ext cx="10515600" cy="451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5978054" y="1312050"/>
            <a:ext cx="353084" cy="269030"/>
          </a:xfrm>
          <a:prstGeom prst="downArrow">
            <a:avLst>
              <a:gd name="adj1" fmla="val 50000"/>
              <a:gd name="adj2" fmla="val 472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978054" y="796283"/>
            <a:ext cx="356688" cy="2330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093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034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ПРОФИЛАКТИЧЕСКИЕ МЕРЫ </a:t>
            </a:r>
            <a:r>
              <a:rPr lang="ru-RU" sz="2400" b="1" u="sng" dirty="0" smtClean="0">
                <a:solidFill>
                  <a:srgbClr val="7030A0"/>
                </a:solidFill>
              </a:rPr>
              <a:t>РАБОТОДАТЕЛЮ</a:t>
            </a:r>
            <a:r>
              <a:rPr lang="ru-RU" sz="2400" b="1" dirty="0" smtClean="0">
                <a:solidFill>
                  <a:srgbClr val="7030A0"/>
                </a:solidFill>
              </a:rPr>
              <a:t> ПО СНИЖЕНИЮ РИСКА СПОТЫКАНИЯ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48088477"/>
              </p:ext>
            </p:extLst>
          </p:nvPr>
        </p:nvGraphicFramePr>
        <p:xfrm>
          <a:off x="914400" y="1343025"/>
          <a:ext cx="5187142" cy="520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42225222"/>
              </p:ext>
            </p:extLst>
          </p:nvPr>
        </p:nvGraphicFramePr>
        <p:xfrm>
          <a:off x="6172200" y="1268210"/>
          <a:ext cx="5181600" cy="520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858307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861</Words>
  <Application>Microsoft Office PowerPoint</Application>
  <PresentationFormat>Широкоэкранный</PresentationFormat>
  <Paragraphs>114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Тема Office</vt:lpstr>
      <vt:lpstr>Предотвращение несчастных случаев на производстве в результате падения пострадавших при разности высоты</vt:lpstr>
      <vt:lpstr>Презентация PowerPoint</vt:lpstr>
      <vt:lpstr>Причины спотыкания, поскальзывания, падения</vt:lpstr>
      <vt:lpstr>поскальзывание</vt:lpstr>
      <vt:lpstr>Профилактические меры по снижению риска поскальзывания работодателю </vt:lpstr>
      <vt:lpstr>Профилактические меры по снижению риска поскальзывания работнику</vt:lpstr>
      <vt:lpstr>ЕСЛИ ВЫ ПОСКОЛЬЗНУЛИСЬ</vt:lpstr>
      <vt:lpstr>   СПОТЫКАНИЕ  ОСНОВНАЯ ПРИЧИНА СПОТЫКАНИЯ  НАЛИЧИЕ ПРЕПЯТСТВИЙ НА ПУТИ     </vt:lpstr>
      <vt:lpstr>ПРОФИЛАКТИЧЕСКИЕ МЕРЫ РАБОТОДАТЕЛЮ ПО СНИЖЕНИЮ РИСКА СПОТЫКАНИЯ </vt:lpstr>
      <vt:lpstr>ПРОФИЛАКТИЧЕСКИЕ МЕРЫ РАБОТНИКУ ПО СНИЖЕНИЮ РИСКА СПОТЫКАНИЯ</vt:lpstr>
      <vt:lpstr>ЧЕК – ЛИСТ ОПРЕДЕЛЕНИЯ ФАКТОРОВ ОПАСНОСТИ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Предотвращение несчастных случаев на производстве в результате падения пострадавших при разности высоты</dc:title>
  <dc:creator>Админ</dc:creator>
  <cp:lastModifiedBy>Админ</cp:lastModifiedBy>
  <cp:revision>43</cp:revision>
  <cp:lastPrinted>2023-12-05T08:34:07Z</cp:lastPrinted>
  <dcterms:created xsi:type="dcterms:W3CDTF">2023-12-04T03:49:17Z</dcterms:created>
  <dcterms:modified xsi:type="dcterms:W3CDTF">2023-12-05T08:36:16Z</dcterms:modified>
</cp:coreProperties>
</file>